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3" r:id="rId3"/>
    <p:sldId id="259" r:id="rId4"/>
    <p:sldId id="270" r:id="rId5"/>
    <p:sldId id="275" r:id="rId6"/>
    <p:sldId id="268" r:id="rId7"/>
    <p:sldId id="272" r:id="rId8"/>
    <p:sldId id="277" r:id="rId9"/>
    <p:sldId id="276" r:id="rId10"/>
    <p:sldId id="278" r:id="rId11"/>
    <p:sldId id="274" r:id="rId12"/>
    <p:sldId id="267" r:id="rId13"/>
    <p:sldId id="266" r:id="rId14"/>
    <p:sldId id="262" r:id="rId15"/>
    <p:sldId id="269" r:id="rId16"/>
    <p:sldId id="260" r:id="rId17"/>
  </p:sldIdLst>
  <p:sldSz cx="9144000" cy="6858000" type="screen4x3"/>
  <p:notesSz cx="6858000" cy="9144000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 autoAdjust="0"/>
    <p:restoredTop sz="94660"/>
  </p:normalViewPr>
  <p:slideViewPr>
    <p:cSldViewPr>
      <p:cViewPr varScale="1">
        <p:scale>
          <a:sx n="69" d="100"/>
          <a:sy n="69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FDAEA-4901-49AE-BB29-D43A35019D42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5DF50-8CF2-4803-B05E-CBFF9362B6B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1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compléter : http://www.docpourdocs.fr/spip.php?breve697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DF50-8CF2-4803-B05E-CBFF9362B6B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5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19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5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08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89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0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54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84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8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3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7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0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AA05588-6A27-4DED-B19D-4A2B65C370CC}" type="datetimeFigureOut">
              <a:rPr lang="fr-FR" smtClean="0"/>
              <a:pPr/>
              <a:t>15/09/2022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D20D96-861E-43EF-A3B4-C72BFB29CA4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epascau.wixsite.com/dessinemoiinterne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135199"/>
            <a:ext cx="6228184" cy="1303784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Education aux médias et à l’information : esprit </a:t>
            </a:r>
            <a:r>
              <a:rPr lang="fr-FR" sz="2800" b="1" dirty="0"/>
              <a:t>critique et pratiques numériques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Séminaire de recherche master MEEF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638175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</a:rPr>
              <a:t>Exemples de dessins</a:t>
            </a:r>
            <a:endParaRPr lang="fr-F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73994" t="40976" r="1311" b="23415"/>
          <a:stretch/>
        </p:blipFill>
        <p:spPr>
          <a:xfrm>
            <a:off x="5787548" y="4437112"/>
            <a:ext cx="1585837" cy="12862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9848" t="10894" r="22222" b="16604"/>
          <a:stretch/>
        </p:blipFill>
        <p:spPr>
          <a:xfrm>
            <a:off x="77422" y="3888978"/>
            <a:ext cx="4151568" cy="2922603"/>
          </a:xfrm>
          <a:prstGeom prst="rect">
            <a:avLst/>
          </a:prstGeom>
        </p:spPr>
      </p:pic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29" y="286594"/>
            <a:ext cx="2321736" cy="16026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52591" t="30244" r="4603" b="19350"/>
          <a:stretch/>
        </p:blipFill>
        <p:spPr>
          <a:xfrm>
            <a:off x="7210466" y="2235454"/>
            <a:ext cx="1757999" cy="11644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2195" t="12780" r="36799" b="15225"/>
          <a:stretch/>
        </p:blipFill>
        <p:spPr>
          <a:xfrm>
            <a:off x="4418845" y="3746159"/>
            <a:ext cx="4613606" cy="306268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8"/>
          <a:srcRect l="16561" t="11382" r="46948" b="17911"/>
          <a:stretch/>
        </p:blipFill>
        <p:spPr>
          <a:xfrm>
            <a:off x="3948043" y="1473133"/>
            <a:ext cx="2560587" cy="2790870"/>
          </a:xfrm>
          <a:prstGeom prst="rect">
            <a:avLst/>
          </a:prstGeom>
        </p:spPr>
      </p:pic>
      <p:pic>
        <p:nvPicPr>
          <p:cNvPr id="19" name="Espace réservé du contenu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15993" r="10795" b="24172"/>
          <a:stretch/>
        </p:blipFill>
        <p:spPr>
          <a:xfrm>
            <a:off x="621898" y="2316471"/>
            <a:ext cx="2624310" cy="1554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abordées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72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mutations de l’information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Explosion documentaire </a:t>
            </a:r>
          </a:p>
          <a:p>
            <a:pPr lvl="1" algn="just"/>
            <a:r>
              <a:rPr lang="fr-FR" dirty="0" smtClean="0"/>
              <a:t>Numérisation des savoirs</a:t>
            </a:r>
          </a:p>
          <a:p>
            <a:pPr lvl="1" algn="just"/>
            <a:r>
              <a:rPr lang="fr-FR" dirty="0" smtClean="0"/>
              <a:t>L’intelligence collective et pratiques collaboratives</a:t>
            </a:r>
          </a:p>
          <a:p>
            <a:pPr algn="just"/>
            <a:r>
              <a:rPr lang="fr-FR" dirty="0" smtClean="0"/>
              <a:t>Les mutations de l’écriture</a:t>
            </a:r>
          </a:p>
          <a:p>
            <a:pPr algn="just"/>
            <a:r>
              <a:rPr lang="fr-FR" dirty="0" smtClean="0"/>
              <a:t>Les nouvelles formes de lecture</a:t>
            </a:r>
          </a:p>
          <a:p>
            <a:pPr algn="just"/>
            <a:r>
              <a:rPr lang="fr-FR" dirty="0" smtClean="0"/>
              <a:t>Les nouvelles pratiques médiatiques</a:t>
            </a:r>
          </a:p>
          <a:p>
            <a:pPr lvl="1" algn="just"/>
            <a:r>
              <a:rPr lang="fr-FR" dirty="0" smtClean="0"/>
              <a:t>Médias traditionnels vs nouveaux médias</a:t>
            </a:r>
          </a:p>
          <a:p>
            <a:pPr lvl="1" algn="just"/>
            <a:r>
              <a:rPr lang="fr-FR" dirty="0" smtClean="0"/>
              <a:t>Réseaux sociaux</a:t>
            </a:r>
          </a:p>
          <a:p>
            <a:pPr lvl="1" algn="just"/>
            <a:r>
              <a:rPr lang="fr-FR" dirty="0" smtClean="0"/>
              <a:t>L’accès mobile </a:t>
            </a:r>
            <a:r>
              <a:rPr lang="fr-FR" smtClean="0"/>
              <a:t>à l’information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translittératie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/>
              <a:t>La définition communément acceptée est celle traduite de la définition initiale de Sue Thomas : </a:t>
            </a:r>
          </a:p>
          <a:p>
            <a:pPr lvl="1" algn="just"/>
            <a:r>
              <a:rPr lang="fr-FR" sz="2400" i="1" dirty="0" smtClean="0"/>
              <a:t>« l’habileté à lire, écrire et interagir par le biais d’une variété de plateformes, d’outils et de moyens de communication, de l’iconographie à l’oralité en passant par l’écriture manuscrite, l’édition, la télé, la radio et le cinéma, jusqu’aux réseaux sociaux »</a:t>
            </a:r>
            <a:endParaRPr lang="fr-FR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de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Recherche documentaire d’articles scientifiques</a:t>
            </a:r>
          </a:p>
          <a:p>
            <a:r>
              <a:rPr lang="fr-FR" dirty="0" smtClean="0"/>
              <a:t>Prise en compte des données d’enquêtes nationales</a:t>
            </a:r>
          </a:p>
          <a:p>
            <a:r>
              <a:rPr lang="fr-FR" dirty="0" smtClean="0"/>
              <a:t>Questionnaire </a:t>
            </a:r>
          </a:p>
          <a:p>
            <a:r>
              <a:rPr lang="fr-FR" dirty="0" smtClean="0"/>
              <a:t>Entretien</a:t>
            </a:r>
          </a:p>
          <a:p>
            <a:r>
              <a:rPr lang="fr-FR" dirty="0" smtClean="0"/>
              <a:t>Observation</a:t>
            </a:r>
          </a:p>
          <a:p>
            <a:r>
              <a:rPr lang="fr-FR" dirty="0" smtClean="0"/>
              <a:t>Cahier journal</a:t>
            </a:r>
          </a:p>
          <a:p>
            <a:r>
              <a:rPr lang="fr-FR" dirty="0" smtClean="0"/>
              <a:t>Réflexion personnelle en lien avec la pratique professionnelle (stages)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thèmes proposés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Représentations d’internet chez les enfants (cycle 1 à cycle 3)</a:t>
            </a:r>
          </a:p>
          <a:p>
            <a:pPr algn="just"/>
            <a:r>
              <a:rPr lang="fr-FR" dirty="0" smtClean="0"/>
              <a:t>Pratiques numériques des enfants</a:t>
            </a:r>
          </a:p>
          <a:p>
            <a:pPr algn="just"/>
            <a:r>
              <a:rPr lang="fr-FR" dirty="0" smtClean="0"/>
              <a:t>Pratiques </a:t>
            </a:r>
            <a:r>
              <a:rPr lang="fr-FR" dirty="0" err="1" smtClean="0"/>
              <a:t>médianumériques</a:t>
            </a:r>
            <a:r>
              <a:rPr lang="fr-FR" dirty="0" smtClean="0"/>
              <a:t> des enseignants</a:t>
            </a:r>
          </a:p>
          <a:p>
            <a:pPr algn="just"/>
            <a:r>
              <a:rPr lang="fr-FR" dirty="0" smtClean="0"/>
              <a:t>L’éducation aux médias et à l’information à l’école primaire, de la maternelle au cycle 3</a:t>
            </a:r>
          </a:p>
          <a:p>
            <a:pPr algn="just"/>
            <a:r>
              <a:rPr lang="fr-FR" dirty="0" smtClean="0"/>
              <a:t>La créativité dans l’EMI</a:t>
            </a:r>
          </a:p>
          <a:p>
            <a:pPr algn="just"/>
            <a:r>
              <a:rPr lang="fr-FR" dirty="0" smtClean="0"/>
              <a:t>Le numérique à l’école : textes institutionnels, ressources d’accompagnement</a:t>
            </a:r>
          </a:p>
          <a:p>
            <a:pPr algn="just"/>
            <a:r>
              <a:rPr lang="fr-FR" dirty="0" smtClean="0"/>
              <a:t>La classe inversée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4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BOUBÉE</a:t>
            </a:r>
            <a:r>
              <a:rPr lang="fr-FR" dirty="0"/>
              <a:t>, N. </a:t>
            </a:r>
            <a:r>
              <a:rPr lang="en-US" dirty="0"/>
              <a:t>&amp; </a:t>
            </a:r>
            <a:r>
              <a:rPr lang="fr-FR" dirty="0"/>
              <a:t>TRICOT, A. (2011). </a:t>
            </a:r>
            <a:r>
              <a:rPr lang="fr-FR" i="1" dirty="0"/>
              <a:t>L’activité informationnelle juvénile</a:t>
            </a:r>
            <a:r>
              <a:rPr lang="fr-FR" dirty="0"/>
              <a:t>. Paris : Hermès-Lavoisier.</a:t>
            </a:r>
          </a:p>
          <a:p>
            <a:pPr algn="just"/>
            <a:r>
              <a:rPr lang="en-US" dirty="0"/>
              <a:t>TRICOT, A &amp; CHESNE, J.-F. (2020). </a:t>
            </a:r>
            <a:r>
              <a:rPr lang="fr-FR" i="1" dirty="0"/>
              <a:t>Numérique et apprentissages scolaires : rapport de synthèse</a:t>
            </a:r>
            <a:r>
              <a:rPr lang="fr-FR" dirty="0"/>
              <a:t>. Paris : </a:t>
            </a:r>
            <a:r>
              <a:rPr lang="fr-FR" dirty="0" err="1"/>
              <a:t>Cnesco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PASQUINELLI, É. &amp; BRONNER, G. (</a:t>
            </a:r>
            <a:r>
              <a:rPr lang="fr-FR" dirty="0" err="1"/>
              <a:t>dir</a:t>
            </a:r>
            <a:r>
              <a:rPr lang="fr-FR" dirty="0"/>
              <a:t>.) (2021), </a:t>
            </a:r>
            <a:r>
              <a:rPr lang="fr-FR" i="1" dirty="0"/>
              <a:t>Éduquer à l’esprit critique : Bases théoriques et indications pratiques pour l’enseignement et la formation.</a:t>
            </a:r>
            <a:r>
              <a:rPr lang="fr-FR" dirty="0"/>
              <a:t> Rapport Conseil Scientifique de l’Éducation Nationale, Ministère de l’éducation nationale, de la jeunesse et des sports, 2021.</a:t>
            </a:r>
          </a:p>
          <a:p>
            <a:pPr algn="just"/>
            <a:r>
              <a:rPr lang="fr-FR" dirty="0"/>
              <a:t>VECCHI, G. (de) (2016). </a:t>
            </a:r>
            <a:r>
              <a:rPr lang="fr-FR" i="1" dirty="0"/>
              <a:t>Former l’esprit critique</a:t>
            </a:r>
            <a:r>
              <a:rPr lang="fr-FR" dirty="0"/>
              <a:t>. Paris : ESF éditeur.</a:t>
            </a:r>
          </a:p>
          <a:p>
            <a:pPr algn="just"/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séminaire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39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séminaire transdisciplinaire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Nom de la responsable scientifique : Julie Pascau</a:t>
            </a:r>
          </a:p>
          <a:p>
            <a:pPr algn="just"/>
            <a:r>
              <a:rPr lang="fr-FR" dirty="0" smtClean="0"/>
              <a:t>Thème(s</a:t>
            </a:r>
            <a:r>
              <a:rPr lang="fr-FR" dirty="0"/>
              <a:t>) de référence : Valeurs, rôle de l’école/enjeux éducatifs ; Transversalité, pluridisciplinarité, interdisciplinarité, éducations à ; Questions socialement vives (inclusion/mixité/décrochage/bien-être/laïcité…)</a:t>
            </a:r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quoi traite ce séminaire?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 Réflexion autour </a:t>
            </a:r>
            <a:r>
              <a:rPr lang="fr-FR" sz="2400" dirty="0"/>
              <a:t>des pratiques, des représentations et des usages de l’information (dans les médias, sur les réseaux sociaux…) des élèves et/ou des enseignants, et des parents. </a:t>
            </a:r>
            <a:endParaRPr lang="fr-FR" sz="2400" dirty="0" smtClean="0"/>
          </a:p>
          <a:p>
            <a:pPr lvl="1" algn="just"/>
            <a:r>
              <a:rPr lang="fr-FR" sz="1800" dirty="0"/>
              <a:t>L’éducation aux médias et à l’information (EMI) : les enjeux sociaux et pédagogiques des usages de l’image, de la presse, des médias sociaux, des données ainsi que les risques numériques </a:t>
            </a:r>
          </a:p>
          <a:p>
            <a:pPr lvl="1" algn="just"/>
            <a:r>
              <a:rPr lang="fr-FR" sz="1800" dirty="0"/>
              <a:t>Les usages pédagogiques numériques : tablettes, robots, réseaux sociaux, blogs… </a:t>
            </a:r>
          </a:p>
          <a:p>
            <a:pPr lvl="1" algn="just"/>
            <a:r>
              <a:rPr lang="fr-FR" sz="1800" dirty="0"/>
              <a:t>Caractériser les usages que les élèves font de l'information dans les domaines médiatiques, informatiques et documentaires.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 L’esprit </a:t>
            </a:r>
            <a:r>
              <a:rPr lang="fr-FR" sz="2400" dirty="0"/>
              <a:t>critique vis-vis de l’information médiatique et scientifique </a:t>
            </a:r>
            <a:endParaRPr lang="fr-FR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15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Sujets de recherche </a:t>
            </a:r>
            <a:r>
              <a:rPr lang="fr-FR" b="1" dirty="0" smtClean="0"/>
              <a:t>possibles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i="1" dirty="0" smtClean="0"/>
              <a:t>Esprit </a:t>
            </a:r>
            <a:r>
              <a:rPr lang="fr-FR" i="1" dirty="0"/>
              <a:t>critique</a:t>
            </a:r>
            <a:endParaRPr lang="fr-FR" dirty="0"/>
          </a:p>
          <a:p>
            <a:pPr lvl="0" algn="just"/>
            <a:r>
              <a:rPr lang="fr-FR" dirty="0"/>
              <a:t>Comment se caractérise l’esprit critique vis-à-vis de l’information et des médias chez les élèves et dans les familles ? Quel est l’apport des connaissances sur le développement cognitif pour la pédagogie ? Comment faire face à l’hétérogénéité de la capacité à évaluer l’information chez les élèves ?</a:t>
            </a:r>
          </a:p>
          <a:p>
            <a:pPr lvl="0" algn="just"/>
            <a:r>
              <a:rPr lang="fr-FR" dirty="0"/>
              <a:t>Quelles stratégies pour l’éducation aux médias et à l’information à l’école afin de développer l’esprit critique des élèves ? Peut-on apprendre à débattre ? 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i="1" dirty="0"/>
              <a:t>Pratiques numériques, représentations et apprentissages</a:t>
            </a:r>
            <a:endParaRPr lang="fr-FR" dirty="0"/>
          </a:p>
          <a:p>
            <a:pPr lvl="0" algn="just"/>
            <a:r>
              <a:rPr lang="fr-FR" dirty="0"/>
              <a:t>Les pratiques numériques à la maison </a:t>
            </a:r>
            <a:r>
              <a:rPr lang="fr-FR" dirty="0" err="1"/>
              <a:t>ont-elles</a:t>
            </a:r>
            <a:r>
              <a:rPr lang="fr-FR" dirty="0"/>
              <a:t> une influence sur le travail des élèves à l’école ? L’</a:t>
            </a:r>
            <a:r>
              <a:rPr lang="fr-FR" dirty="0" err="1"/>
              <a:t>hyperconnexion</a:t>
            </a:r>
            <a:r>
              <a:rPr lang="fr-FR" dirty="0"/>
              <a:t> ou au contraire l’absence totale de numérique dans les familles influe-t-elle sur les apprentissages des élèves ?</a:t>
            </a:r>
          </a:p>
          <a:p>
            <a:pPr lvl="0" algn="just"/>
            <a:r>
              <a:rPr lang="fr-FR" dirty="0"/>
              <a:t>Les écarts de pratiques et de représentations (concernant les risques numériques notamment) influent-ils sur les apprentissages des élèves ? 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68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Comprendre ce qu’est une activité de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«</a:t>
            </a:r>
            <a:r>
              <a:rPr lang="fr-FR" i="1" dirty="0" smtClean="0"/>
              <a:t> Il ne s’agit pas de communiquer des résultats de recherche mais de montrer comment et pourquoi on se saisit d’une question, comment on la fait évoluer, à quoi sert un cadrage théorique, comment on émet des hypothèses, construit un protocole, recueille des données…</a:t>
            </a:r>
            <a:r>
              <a:rPr lang="fr-FR" dirty="0" smtClean="0"/>
              <a:t> » B. </a:t>
            </a:r>
            <a:r>
              <a:rPr lang="fr-FR" dirty="0" err="1" smtClean="0"/>
              <a:t>Louichon</a:t>
            </a:r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 </a:t>
            </a:r>
            <a:r>
              <a:rPr lang="fr-FR" dirty="0" smtClean="0"/>
              <a:t>Lectures </a:t>
            </a:r>
            <a:r>
              <a:rPr lang="fr-FR" dirty="0"/>
              <a:t>de textes scientifiques </a:t>
            </a:r>
          </a:p>
          <a:p>
            <a:pPr algn="just"/>
            <a:r>
              <a:rPr lang="fr-FR" dirty="0" smtClean="0"/>
              <a:t>Présentation </a:t>
            </a:r>
            <a:r>
              <a:rPr lang="fr-FR" dirty="0"/>
              <a:t>des méthodologies (observation, recueil de données, enquête, analyse de corpus) </a:t>
            </a:r>
            <a:endParaRPr lang="fr-FR" dirty="0" smtClean="0"/>
          </a:p>
          <a:p>
            <a:pPr algn="just"/>
            <a:r>
              <a:rPr lang="fr-FR" dirty="0" smtClean="0"/>
              <a:t>Analyse </a:t>
            </a:r>
            <a:r>
              <a:rPr lang="fr-FR" dirty="0"/>
              <a:t>de cas en lien avec des tendances les plus récentes de la recherche. </a:t>
            </a:r>
            <a:endParaRPr lang="fr-FR" dirty="0" smtClean="0"/>
          </a:p>
          <a:p>
            <a:pPr algn="just"/>
            <a:r>
              <a:rPr lang="fr-FR" dirty="0" smtClean="0"/>
              <a:t>Réflexion sur des projets </a:t>
            </a:r>
            <a:r>
              <a:rPr lang="fr-FR" dirty="0"/>
              <a:t>de recherche existants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Réflexion sur les enjeux et les problématiques liées à la culture de l’information</a:t>
            </a:r>
          </a:p>
          <a:p>
            <a:pPr algn="just"/>
            <a:r>
              <a:rPr lang="fr-FR" dirty="0"/>
              <a:t>Aborder des notions essentielles pour amorcer la recherche théorique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i="1" dirty="0" smtClean="0"/>
              <a:t>Développer </a:t>
            </a:r>
            <a:r>
              <a:rPr lang="fr-FR" i="1" dirty="0"/>
              <a:t>un esprit d’investigation et de recherche chez l’étudiant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i="1" dirty="0"/>
              <a:t>Mettre en relation savoirs théoriques et pratique professionnelle</a:t>
            </a: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24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projet DMI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704432"/>
            <a:ext cx="7290055" cy="28848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Projet conjoint avec </a:t>
            </a:r>
            <a:r>
              <a:rPr lang="fr-FR" dirty="0" err="1" smtClean="0"/>
              <a:t>Eric</a:t>
            </a:r>
            <a:r>
              <a:rPr lang="fr-FR" dirty="0" smtClean="0"/>
              <a:t> </a:t>
            </a:r>
            <a:r>
              <a:rPr lang="fr-FR" dirty="0" err="1" smtClean="0"/>
              <a:t>Monfort</a:t>
            </a: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Public cible : étudiants </a:t>
            </a:r>
            <a:r>
              <a:rPr lang="fr-FR" dirty="0"/>
              <a:t>(</a:t>
            </a:r>
            <a:r>
              <a:rPr lang="fr-FR" dirty="0" smtClean="0"/>
              <a:t>PE M1 </a:t>
            </a:r>
            <a:r>
              <a:rPr lang="fr-FR" dirty="0"/>
              <a:t>et </a:t>
            </a:r>
            <a:r>
              <a:rPr lang="fr-FR" dirty="0" smtClean="0"/>
              <a:t>PLC M2 </a:t>
            </a:r>
            <a:r>
              <a:rPr lang="fr-FR" dirty="0"/>
              <a:t>histoire-géographie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Consigne : </a:t>
            </a:r>
            <a:r>
              <a:rPr lang="fr-FR" i="1" dirty="0"/>
              <a:t>Vous produisez la représentation de ce qu’est internet. Vous devez positionner votre maison. Donnez un titre et rédigez une brève synthèse explicative en lien avec votre représentation</a:t>
            </a:r>
            <a:r>
              <a:rPr lang="fr-FR" dirty="0"/>
              <a:t>”</a:t>
            </a:r>
            <a:endParaRPr lang="fr-FR" dirty="0" smtClean="0"/>
          </a:p>
          <a:p>
            <a:pPr algn="just"/>
            <a:r>
              <a:rPr lang="fr-FR" dirty="0" smtClean="0"/>
              <a:t>Objectif : recueillir une </a:t>
            </a:r>
            <a:r>
              <a:rPr lang="fr-FR" dirty="0"/>
              <a:t>représentation personnelle et non une projection de leurs connaissances sur le sujet. </a:t>
            </a:r>
            <a:endParaRPr lang="fr-FR" dirty="0" smtClean="0"/>
          </a:p>
          <a:p>
            <a:pPr algn="just"/>
            <a:r>
              <a:rPr lang="fr-FR" dirty="0"/>
              <a:t>L</a:t>
            </a:r>
            <a:r>
              <a:rPr lang="fr-FR" dirty="0" smtClean="0"/>
              <a:t>’ensemble </a:t>
            </a:r>
            <a:r>
              <a:rPr lang="fr-FR" dirty="0"/>
              <a:t>des dessins des étudiants-enseignants est publié sur le site du projet :</a:t>
            </a:r>
            <a:r>
              <a:rPr lang="fr-FR" dirty="0">
                <a:hlinkClick r:id="rId3"/>
              </a:rPr>
              <a:t> </a:t>
            </a:r>
            <a:r>
              <a:rPr lang="fr-FR" u="sng" dirty="0">
                <a:hlinkClick r:id="rId3"/>
              </a:rPr>
              <a:t>https://juliepascau.wixsite.com/dessinemoiinternet</a:t>
            </a:r>
            <a:r>
              <a:rPr lang="fr-FR" dirty="0"/>
              <a:t> </a:t>
            </a:r>
            <a:endParaRPr lang="fr-FR" dirty="0"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49399" t="56106" r="26280" b="10081"/>
          <a:stretch/>
        </p:blipFill>
        <p:spPr>
          <a:xfrm>
            <a:off x="6545766" y="1022919"/>
            <a:ext cx="1969584" cy="1540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5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DMI Dessine moi internet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dans ce séminaire de recherche : mettre en place un projet sur les représentations du numérique chez les enfants </a:t>
            </a:r>
          </a:p>
          <a:p>
            <a:r>
              <a:rPr lang="fr-FR" dirty="0" smtClean="0"/>
              <a:t>Collecter des dessins ou des podcasts en MP 3 sur ce que pensent les enfants qu’est internet (pour les élèves les plus jeunes)</a:t>
            </a:r>
          </a:p>
          <a:p>
            <a:r>
              <a:rPr lang="fr-FR" dirty="0" smtClean="0"/>
              <a:t>En lien avec le projet Webradio « Elle est comment ton école ? »</a:t>
            </a:r>
          </a:p>
          <a:p>
            <a:pPr marL="0" indent="0">
              <a:buNone/>
            </a:pPr>
            <a:r>
              <a:rPr lang="fr-FR" dirty="0" smtClean="0"/>
              <a:t>Analyser les données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064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mode girly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EE81BD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440</TotalTime>
  <Words>953</Words>
  <Application>Microsoft Office PowerPoint</Application>
  <PresentationFormat>Affichage à l'écran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Calibri</vt:lpstr>
      <vt:lpstr>Tw Cen MT</vt:lpstr>
      <vt:lpstr>Tw Cen MT Condensed</vt:lpstr>
      <vt:lpstr>Wingdings</vt:lpstr>
      <vt:lpstr>Wingdings 3</vt:lpstr>
      <vt:lpstr>Intégral</vt:lpstr>
      <vt:lpstr>Education aux médias et à l’information : esprit critique et pratiques numériques</vt:lpstr>
      <vt:lpstr>Présentation du séminaire</vt:lpstr>
      <vt:lpstr>Un séminaire transdisciplinaire</vt:lpstr>
      <vt:lpstr>De quoi traite ce séminaire?</vt:lpstr>
      <vt:lpstr>Sujets de recherche possibles</vt:lpstr>
      <vt:lpstr>Comprendre ce qu’est une activité de recherche</vt:lpstr>
      <vt:lpstr>Modalités de travail</vt:lpstr>
      <vt:lpstr>Le projet DMI</vt:lpstr>
      <vt:lpstr>Le projet DMI Dessine moi internet</vt:lpstr>
      <vt:lpstr>Exemples de dessins</vt:lpstr>
      <vt:lpstr>Notions abordées</vt:lpstr>
      <vt:lpstr>Les mutations de l’information</vt:lpstr>
      <vt:lpstr>La translittératie </vt:lpstr>
      <vt:lpstr>Méthodologie de recherche</vt:lpstr>
      <vt:lpstr>Exemples de thèmes proposés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Usages et construction d'une culture de l'information chez les enfants</dc:title>
  <dc:creator>Julie Pascau</dc:creator>
  <cp:lastModifiedBy>Julie Pascau</cp:lastModifiedBy>
  <cp:revision>29</cp:revision>
  <dcterms:created xsi:type="dcterms:W3CDTF">2013-10-24T16:08:01Z</dcterms:created>
  <dcterms:modified xsi:type="dcterms:W3CDTF">2022-09-15T07:09:36Z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04797C40-3345-42C9-AFE9-40EA5EEBE9C9</vt:lpwstr>
  </property>
  <property fmtid="{D5CDD505-2E9C-101B-9397-08002B2CF9AE}" pid="3" name="ArticulatePath">
    <vt:lpwstr>Présentation_séminaire-Usages et construction dune culture de linformationPE-2015</vt:lpwstr>
  </property>
</Properties>
</file>