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0585" autoAdjust="0"/>
  </p:normalViewPr>
  <p:slideViewPr>
    <p:cSldViewPr snapToGrid="0">
      <p:cViewPr>
        <p:scale>
          <a:sx n="58" d="100"/>
          <a:sy n="58" d="100"/>
        </p:scale>
        <p:origin x="2472" y="7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8D41F1-F6B6-4B81-A014-4F6E15413B44}" type="datetimeFigureOut">
              <a:rPr lang="fr-FR"/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1BCBC0-77C7-4993-85CC-31D153807511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0E3A04-3280-BE84-5572-CD96A9F0659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46903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16542578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b="0" dirty="0"/>
          </a:p>
        </p:txBody>
      </p:sp>
      <p:sp>
        <p:nvSpPr>
          <p:cNvPr id="63323507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EB1A1C9-3459-E912-8EEF-1A9C100E96D9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ouverture : Il faudrait 2 personnes qui partagent </a:t>
            </a:r>
            <a:r>
              <a:rPr lang="fr-FR" b="1" dirty="0"/>
              <a:t>une expérience pour un café péda en octobre (le 2 le 28 ou le 30)</a:t>
            </a:r>
            <a:r>
              <a:rPr lang="fr-FR" dirty="0"/>
              <a:t> avec </a:t>
            </a:r>
            <a:r>
              <a:rPr lang="fr-FR" dirty="0" err="1"/>
              <a:t>comprat</a:t>
            </a:r>
            <a:r>
              <a:rPr lang="fr-FR" dirty="0"/>
              <a:t> </a:t>
            </a:r>
            <a:r>
              <a:rPr lang="fr-FR" dirty="0" err="1"/>
              <a:t>ia</a:t>
            </a:r>
            <a:r>
              <a:rPr lang="fr-FR" dirty="0"/>
              <a:t> de </a:t>
            </a:r>
            <a:r>
              <a:rPr lang="fr-FR" dirty="0" err="1"/>
              <a:t>l’udem</a:t>
            </a:r>
            <a:r>
              <a:rPr lang="fr-FR" dirty="0"/>
              <a:t>. Il y aura le</a:t>
            </a:r>
            <a:r>
              <a:rPr lang="fr-FR" b="1" dirty="0"/>
              <a:t> </a:t>
            </a:r>
            <a:r>
              <a:rPr lang="fr-FR" b="1" dirty="0" err="1"/>
              <a:t>mapi</a:t>
            </a:r>
            <a:r>
              <a:rPr lang="fr-FR" b="1" dirty="0"/>
              <a:t> </a:t>
            </a:r>
            <a:r>
              <a:rPr lang="fr-FR" b="1" dirty="0" err="1"/>
              <a:t>day</a:t>
            </a:r>
            <a:r>
              <a:rPr lang="fr-FR" b="1" dirty="0"/>
              <a:t> le 18 novembre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D4A927-5A1E-8013-25EB-79317B1514C4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C99624-282E-DF44-4B3E-58E653E96C7B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BD47D3-F9E3-0F22-7492-B8C63D0278AA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B36038-5B6A-4696-84BB-02EAD80884B9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Des participants ont pu partager leurs cas d’usage devant le poster REX enseignants : 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/>
              <a:t>analyser des données statistiques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/>
              <a:t>d’exercices en marketing 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/>
              <a:t>pour l’apprentissage du prompting et de la méthodologie de recherche documentaire 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/>
              <a:t>pour de l’analyse critique des résultats d’IAgen 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/>
              <a:t>pour leur apprendre à faire des grille critériées.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81BCBC0-77C7-4993-85CC-31D153807511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universite-de-bordeaux/" TargetMode="External"/><Relationship Id="rId13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7.png"/><Relationship Id="rId2" Type="http://schemas.openxmlformats.org/officeDocument/2006/relationships/hyperlink" Target="https://www.facebook.com/univbordeaux" TargetMode="External"/><Relationship Id="rId16" Type="http://schemas.openxmlformats.org/officeDocument/2006/relationships/image" Target="../media/image2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hyperlink" Target="http://www.u-bordeaux.fr/" TargetMode="External"/><Relationship Id="rId5" Type="http://schemas.openxmlformats.org/officeDocument/2006/relationships/hyperlink" Target="https://www.instagram.com/universitedebordeaux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Relationship Id="rId14" Type="http://schemas.openxmlformats.org/officeDocument/2006/relationships/hyperlink" Target="https://www.youtube.com/user/ubordeaux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universite-de-bordeaux/" TargetMode="External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hyperlink" Target="https://www.facebook.com/univbordeaux" TargetMode="External"/><Relationship Id="rId16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hyperlink" Target="http://www.u-bordeaux.fr/" TargetMode="External"/><Relationship Id="rId5" Type="http://schemas.openxmlformats.org/officeDocument/2006/relationships/hyperlink" Target="https://www.instagram.com/universitedebordeaux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hyperlink" Target="https://www.youtube.com/user/ubordeaux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phique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/>
          <p:cNvSpPr/>
          <p:nvPr userDrawn="1"/>
        </p:nvSpPr>
        <p:spPr bwMode="auto"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 extrusionOk="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 : forme 5"/>
          <p:cNvSpPr/>
          <p:nvPr userDrawn="1"/>
        </p:nvSpPr>
        <p:spPr bwMode="auto"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 extrusionOk="0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7" name="Groupe 6"/>
          <p:cNvGrpSpPr/>
          <p:nvPr userDrawn="1"/>
        </p:nvGrpSpPr>
        <p:grpSpPr bwMode="auto"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/>
            <p:cNvSpPr/>
            <p:nvPr/>
          </p:nvSpPr>
          <p:spPr bwMode="auto">
            <a:xfrm rot="8716293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 extrusionOk="0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7484127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 extrusionOk="0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 extrusionOk="0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 extrusionOk="0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 extrusionOk="0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 extrusionOk="0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7484127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 extrusionOk="0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 extrusionOk="0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7484127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7484127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3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7484127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 extrusionOk="0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3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8716293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7484127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7484127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7484127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3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 extrusionOk="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2079218" y="1576015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 extrusionOk="0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 extrusionOk="0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8716293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8716293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 extrusionOk="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3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3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2367873" y="489398"/>
              <a:ext cx="81525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 extrusionOk="0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 extrusionOk="0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3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3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7484127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 extrusionOk="0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06" name="Groupe 905"/>
          <p:cNvGrpSpPr/>
          <p:nvPr userDrawn="1"/>
        </p:nvGrpSpPr>
        <p:grpSpPr bwMode="auto"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/>
            <p:cNvSpPr/>
            <p:nvPr/>
          </p:nvSpPr>
          <p:spPr bwMode="auto">
            <a:xfrm rot="8716293">
              <a:off x="5849244" y="2601865"/>
              <a:ext cx="81391" cy="44198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8" name="Forme libre : forme 907"/>
            <p:cNvSpPr/>
            <p:nvPr/>
          </p:nvSpPr>
          <p:spPr bwMode="auto"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 extrusionOk="0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9" name="Forme libre : forme 908"/>
            <p:cNvSpPr/>
            <p:nvPr/>
          </p:nvSpPr>
          <p:spPr bwMode="auto">
            <a:xfrm rot="8716293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0" name="Forme libre : forme 909"/>
            <p:cNvSpPr/>
            <p:nvPr/>
          </p:nvSpPr>
          <p:spPr bwMode="auto">
            <a:xfrm rot="8716293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1" name="Forme libre : forme 910"/>
            <p:cNvSpPr/>
            <p:nvPr/>
          </p:nvSpPr>
          <p:spPr bwMode="auto">
            <a:xfrm rot="8716293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 extrusionOk="0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2" name="Forme libre : forme 911"/>
            <p:cNvSpPr/>
            <p:nvPr/>
          </p:nvSpPr>
          <p:spPr bwMode="auto">
            <a:xfrm rot="8716293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3" name="Forme libre : forme 912"/>
            <p:cNvSpPr/>
            <p:nvPr/>
          </p:nvSpPr>
          <p:spPr bwMode="auto">
            <a:xfrm rot="8716293">
              <a:off x="6003062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4" name="Forme libre : forme 913"/>
            <p:cNvSpPr/>
            <p:nvPr/>
          </p:nvSpPr>
          <p:spPr bwMode="auto">
            <a:xfrm rot="8716293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5" name="Forme libre : forme 914"/>
            <p:cNvSpPr/>
            <p:nvPr/>
          </p:nvSpPr>
          <p:spPr bwMode="auto">
            <a:xfrm rot="8716293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6" name="Forme libre : forme 915"/>
            <p:cNvSpPr/>
            <p:nvPr/>
          </p:nvSpPr>
          <p:spPr bwMode="auto">
            <a:xfrm rot="8716293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7" name="Forme libre : forme 916"/>
            <p:cNvSpPr/>
            <p:nvPr/>
          </p:nvSpPr>
          <p:spPr bwMode="auto">
            <a:xfrm rot="8716293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 extrusionOk="0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8" name="Forme libre : forme 917"/>
            <p:cNvSpPr/>
            <p:nvPr/>
          </p:nvSpPr>
          <p:spPr bwMode="auto">
            <a:xfrm rot="8716293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9" name="Forme libre : forme 918"/>
            <p:cNvSpPr/>
            <p:nvPr/>
          </p:nvSpPr>
          <p:spPr bwMode="auto">
            <a:xfrm rot="8716293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0" name="Forme libre : forme 919"/>
            <p:cNvSpPr/>
            <p:nvPr/>
          </p:nvSpPr>
          <p:spPr bwMode="auto">
            <a:xfrm rot="8716293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1" name="Forme libre : forme 920"/>
            <p:cNvSpPr/>
            <p:nvPr/>
          </p:nvSpPr>
          <p:spPr bwMode="auto">
            <a:xfrm rot="8716293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" name="Forme libre : forme 921"/>
            <p:cNvSpPr/>
            <p:nvPr/>
          </p:nvSpPr>
          <p:spPr bwMode="auto">
            <a:xfrm rot="8716293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" name="Forme libre : forme 922"/>
            <p:cNvSpPr/>
            <p:nvPr/>
          </p:nvSpPr>
          <p:spPr bwMode="auto">
            <a:xfrm rot="8716293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4" name="Forme libre : forme 923"/>
            <p:cNvSpPr/>
            <p:nvPr/>
          </p:nvSpPr>
          <p:spPr bwMode="auto">
            <a:xfrm rot="8716293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5" name="Forme libre : forme 924"/>
            <p:cNvSpPr/>
            <p:nvPr/>
          </p:nvSpPr>
          <p:spPr bwMode="auto">
            <a:xfrm rot="7484127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6" name="Forme libre : forme 925"/>
            <p:cNvSpPr/>
            <p:nvPr/>
          </p:nvSpPr>
          <p:spPr bwMode="auto"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7" name="Forme libre : forme 926"/>
            <p:cNvSpPr/>
            <p:nvPr/>
          </p:nvSpPr>
          <p:spPr bwMode="auto">
            <a:xfrm rot="8716293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8" name="Forme libre : forme 927"/>
            <p:cNvSpPr/>
            <p:nvPr/>
          </p:nvSpPr>
          <p:spPr bwMode="auto">
            <a:xfrm rot="8716293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9" name="Forme libre : forme 928"/>
            <p:cNvSpPr/>
            <p:nvPr/>
          </p:nvSpPr>
          <p:spPr bwMode="auto">
            <a:xfrm rot="8716293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0" name="Forme libre : forme 929"/>
            <p:cNvSpPr/>
            <p:nvPr/>
          </p:nvSpPr>
          <p:spPr bwMode="auto">
            <a:xfrm rot="8716293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1" name="Forme libre : forme 930"/>
            <p:cNvSpPr/>
            <p:nvPr/>
          </p:nvSpPr>
          <p:spPr bwMode="auto">
            <a:xfrm rot="8716293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 extrusionOk="0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2" name="Forme libre : forme 931"/>
            <p:cNvSpPr/>
            <p:nvPr/>
          </p:nvSpPr>
          <p:spPr bwMode="auto">
            <a:xfrm rot="8716293">
              <a:off x="5792620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 extrusionOk="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3" name="Forme libre : forme 932"/>
            <p:cNvSpPr/>
            <p:nvPr/>
          </p:nvSpPr>
          <p:spPr bwMode="auto">
            <a:xfrm rot="8716293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4" name="Forme libre : forme 933"/>
            <p:cNvSpPr/>
            <p:nvPr/>
          </p:nvSpPr>
          <p:spPr bwMode="auto">
            <a:xfrm rot="8716293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 extrusionOk="0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5" name="Forme libre : forme 934"/>
            <p:cNvSpPr/>
            <p:nvPr/>
          </p:nvSpPr>
          <p:spPr bwMode="auto">
            <a:xfrm rot="7484127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6" name="Forme libre : forme 935"/>
            <p:cNvSpPr/>
            <p:nvPr/>
          </p:nvSpPr>
          <p:spPr bwMode="auto"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7" name="Forme libre : forme 936"/>
            <p:cNvSpPr/>
            <p:nvPr/>
          </p:nvSpPr>
          <p:spPr bwMode="auto">
            <a:xfrm rot="8716293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8" name="Forme libre : forme 937"/>
            <p:cNvSpPr/>
            <p:nvPr/>
          </p:nvSpPr>
          <p:spPr bwMode="auto">
            <a:xfrm rot="8716293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9" name="Forme libre : forme 938"/>
            <p:cNvSpPr/>
            <p:nvPr/>
          </p:nvSpPr>
          <p:spPr bwMode="auto">
            <a:xfrm rot="8716293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0" name="Forme libre : forme 939"/>
            <p:cNvSpPr/>
            <p:nvPr/>
          </p:nvSpPr>
          <p:spPr bwMode="auto">
            <a:xfrm rot="8716293">
              <a:off x="6013766" y="29580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1" name="Forme libre : forme 940"/>
            <p:cNvSpPr/>
            <p:nvPr/>
          </p:nvSpPr>
          <p:spPr bwMode="auto">
            <a:xfrm rot="8716293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 extrusionOk="0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2" name="Forme libre : forme 941"/>
            <p:cNvSpPr/>
            <p:nvPr/>
          </p:nvSpPr>
          <p:spPr bwMode="auto">
            <a:xfrm rot="8716293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3" name="Forme libre : forme 942"/>
            <p:cNvSpPr/>
            <p:nvPr/>
          </p:nvSpPr>
          <p:spPr bwMode="auto">
            <a:xfrm rot="8716293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4" name="Forme libre : forme 943"/>
            <p:cNvSpPr/>
            <p:nvPr/>
          </p:nvSpPr>
          <p:spPr bwMode="auto">
            <a:xfrm rot="8716293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 extrusionOk="0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5" name="Forme libre : forme 944"/>
            <p:cNvSpPr/>
            <p:nvPr/>
          </p:nvSpPr>
          <p:spPr bwMode="auto">
            <a:xfrm rot="8716293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6" name="Forme libre : forme 945"/>
            <p:cNvSpPr/>
            <p:nvPr/>
          </p:nvSpPr>
          <p:spPr bwMode="auto">
            <a:xfrm rot="8716293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7" name="Forme libre : forme 946"/>
            <p:cNvSpPr/>
            <p:nvPr/>
          </p:nvSpPr>
          <p:spPr bwMode="auto">
            <a:xfrm rot="8716293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8" name="Forme libre : forme 947"/>
            <p:cNvSpPr/>
            <p:nvPr/>
          </p:nvSpPr>
          <p:spPr bwMode="auto">
            <a:xfrm rot="8716293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9" name="Forme libre : forme 948"/>
            <p:cNvSpPr/>
            <p:nvPr/>
          </p:nvSpPr>
          <p:spPr bwMode="auto">
            <a:xfrm rot="8716293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0" name="Forme libre : forme 949"/>
            <p:cNvSpPr/>
            <p:nvPr/>
          </p:nvSpPr>
          <p:spPr bwMode="auto">
            <a:xfrm rot="8716293">
              <a:off x="5756235" y="3750459"/>
              <a:ext cx="38930" cy="44503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 extrusionOk="0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1" name="Forme libre : forme 950"/>
            <p:cNvSpPr/>
            <p:nvPr/>
          </p:nvSpPr>
          <p:spPr bwMode="auto">
            <a:xfrm rot="7484127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2" name="Forme libre : forme 951"/>
            <p:cNvSpPr/>
            <p:nvPr/>
          </p:nvSpPr>
          <p:spPr bwMode="auto"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3" name="Forme libre : forme 952"/>
            <p:cNvSpPr/>
            <p:nvPr/>
          </p:nvSpPr>
          <p:spPr bwMode="auto">
            <a:xfrm rot="8716293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4" name="Forme libre : forme 953"/>
            <p:cNvSpPr/>
            <p:nvPr/>
          </p:nvSpPr>
          <p:spPr bwMode="auto">
            <a:xfrm rot="8716293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5" name="Forme libre : forme 954"/>
            <p:cNvSpPr/>
            <p:nvPr/>
          </p:nvSpPr>
          <p:spPr bwMode="auto">
            <a:xfrm rot="8716293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6" name="Forme libre : forme 955"/>
            <p:cNvSpPr/>
            <p:nvPr/>
          </p:nvSpPr>
          <p:spPr bwMode="auto">
            <a:xfrm rot="8716293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7" name="Forme libre : forme 956"/>
            <p:cNvSpPr/>
            <p:nvPr/>
          </p:nvSpPr>
          <p:spPr bwMode="auto">
            <a:xfrm rot="8716293">
              <a:off x="5646341" y="5012072"/>
              <a:ext cx="61128" cy="44198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8" name="Forme libre : forme 957"/>
            <p:cNvSpPr/>
            <p:nvPr/>
          </p:nvSpPr>
          <p:spPr bwMode="auto">
            <a:xfrm rot="8716293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 extrusionOk="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9" name="Forme libre : forme 958"/>
            <p:cNvSpPr/>
            <p:nvPr/>
          </p:nvSpPr>
          <p:spPr bwMode="auto">
            <a:xfrm rot="8716293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 extrusionOk="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0" name="Forme libre : forme 959"/>
            <p:cNvSpPr/>
            <p:nvPr/>
          </p:nvSpPr>
          <p:spPr bwMode="auto">
            <a:xfrm rot="8716293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 extrusionOk="0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1" name="Forme libre : forme 960"/>
            <p:cNvSpPr/>
            <p:nvPr/>
          </p:nvSpPr>
          <p:spPr bwMode="auto">
            <a:xfrm rot="8716293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 extrusionOk="0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2" name="Forme libre : forme 961"/>
            <p:cNvSpPr/>
            <p:nvPr/>
          </p:nvSpPr>
          <p:spPr bwMode="auto">
            <a:xfrm rot="8716293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 extrusionOk="0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3" name="Forme libre : forme 962"/>
            <p:cNvSpPr/>
            <p:nvPr/>
          </p:nvSpPr>
          <p:spPr bwMode="auto">
            <a:xfrm rot="8716293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4" name="Forme libre : forme 963"/>
            <p:cNvSpPr/>
            <p:nvPr/>
          </p:nvSpPr>
          <p:spPr bwMode="auto">
            <a:xfrm rot="8716293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5" name="Forme libre : forme 964"/>
            <p:cNvSpPr/>
            <p:nvPr/>
          </p:nvSpPr>
          <p:spPr bwMode="auto">
            <a:xfrm rot="8716293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 extrusionOk="0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6" name="Forme libre : forme 965"/>
            <p:cNvSpPr/>
            <p:nvPr/>
          </p:nvSpPr>
          <p:spPr bwMode="auto">
            <a:xfrm rot="8716293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 extrusionOk="0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7" name="Forme libre : forme 966"/>
            <p:cNvSpPr/>
            <p:nvPr/>
          </p:nvSpPr>
          <p:spPr bwMode="auto">
            <a:xfrm rot="8716293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 extrusionOk="0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8" name="Forme libre : forme 967"/>
            <p:cNvSpPr/>
            <p:nvPr/>
          </p:nvSpPr>
          <p:spPr bwMode="auto">
            <a:xfrm rot="8716293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9" name="Forme libre : forme 968"/>
            <p:cNvSpPr/>
            <p:nvPr/>
          </p:nvSpPr>
          <p:spPr bwMode="auto">
            <a:xfrm rot="8716293">
              <a:off x="6106443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0" name="Forme libre : forme 969"/>
            <p:cNvSpPr/>
            <p:nvPr/>
          </p:nvSpPr>
          <p:spPr bwMode="auto">
            <a:xfrm rot="8716293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1" name="Forme libre : forme 970"/>
            <p:cNvSpPr/>
            <p:nvPr/>
          </p:nvSpPr>
          <p:spPr bwMode="auto">
            <a:xfrm rot="8716293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2" name="Forme libre : forme 971"/>
            <p:cNvSpPr/>
            <p:nvPr/>
          </p:nvSpPr>
          <p:spPr bwMode="auto">
            <a:xfrm rot="8716293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3" name="Forme libre : forme 972"/>
            <p:cNvSpPr/>
            <p:nvPr/>
          </p:nvSpPr>
          <p:spPr bwMode="auto">
            <a:xfrm rot="8716293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4" name="Forme libre : forme 973"/>
            <p:cNvSpPr/>
            <p:nvPr/>
          </p:nvSpPr>
          <p:spPr bwMode="auto">
            <a:xfrm rot="8716293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 extrusionOk="0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5" name="Forme libre : forme 974"/>
            <p:cNvSpPr/>
            <p:nvPr/>
          </p:nvSpPr>
          <p:spPr bwMode="auto">
            <a:xfrm rot="8716293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6" name="Forme libre : forme 975"/>
            <p:cNvSpPr/>
            <p:nvPr/>
          </p:nvSpPr>
          <p:spPr bwMode="auto">
            <a:xfrm rot="8716293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7" name="Forme libre : forme 976"/>
            <p:cNvSpPr/>
            <p:nvPr/>
          </p:nvSpPr>
          <p:spPr bwMode="auto">
            <a:xfrm rot="8716293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8" name="Forme libre : forme 977"/>
            <p:cNvSpPr/>
            <p:nvPr/>
          </p:nvSpPr>
          <p:spPr bwMode="auto">
            <a:xfrm rot="8716293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9" name="Forme libre : forme 978"/>
            <p:cNvSpPr/>
            <p:nvPr/>
          </p:nvSpPr>
          <p:spPr bwMode="auto">
            <a:xfrm rot="8716293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0" name="Forme libre : forme 979"/>
            <p:cNvSpPr/>
            <p:nvPr/>
          </p:nvSpPr>
          <p:spPr bwMode="auto">
            <a:xfrm rot="8716293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1" name="Forme libre : forme 980"/>
            <p:cNvSpPr/>
            <p:nvPr/>
          </p:nvSpPr>
          <p:spPr bwMode="auto">
            <a:xfrm rot="8716293">
              <a:off x="6132035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2" name="Forme libre : forme 981"/>
            <p:cNvSpPr/>
            <p:nvPr/>
          </p:nvSpPr>
          <p:spPr bwMode="auto">
            <a:xfrm rot="7484127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3" name="Forme libre : forme 982"/>
            <p:cNvSpPr/>
            <p:nvPr/>
          </p:nvSpPr>
          <p:spPr bwMode="auto"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4" name="Forme libre : forme 983"/>
            <p:cNvSpPr/>
            <p:nvPr/>
          </p:nvSpPr>
          <p:spPr bwMode="auto">
            <a:xfrm rot="8716293">
              <a:off x="6768822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5" name="Forme libre : forme 984"/>
            <p:cNvSpPr/>
            <p:nvPr/>
          </p:nvSpPr>
          <p:spPr bwMode="auto">
            <a:xfrm rot="8716293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6" name="Forme libre : forme 985"/>
            <p:cNvSpPr/>
            <p:nvPr/>
          </p:nvSpPr>
          <p:spPr bwMode="auto">
            <a:xfrm rot="8716293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7" name="Forme libre : forme 986"/>
            <p:cNvSpPr/>
            <p:nvPr/>
          </p:nvSpPr>
          <p:spPr bwMode="auto">
            <a:xfrm rot="8716293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8" name="Forme libre : forme 987"/>
            <p:cNvSpPr/>
            <p:nvPr/>
          </p:nvSpPr>
          <p:spPr bwMode="auto">
            <a:xfrm rot="8716293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9" name="Forme libre : forme 988"/>
            <p:cNvSpPr/>
            <p:nvPr/>
          </p:nvSpPr>
          <p:spPr bwMode="auto">
            <a:xfrm rot="8716293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0" name="Forme libre : forme 989"/>
            <p:cNvSpPr/>
            <p:nvPr/>
          </p:nvSpPr>
          <p:spPr bwMode="auto">
            <a:xfrm rot="8716293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1" name="Forme libre : forme 990"/>
            <p:cNvSpPr/>
            <p:nvPr/>
          </p:nvSpPr>
          <p:spPr bwMode="auto">
            <a:xfrm rot="8716293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2" name="Forme libre : forme 991"/>
            <p:cNvSpPr/>
            <p:nvPr/>
          </p:nvSpPr>
          <p:spPr bwMode="auto">
            <a:xfrm rot="8716293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3" name="Forme libre : forme 992"/>
            <p:cNvSpPr/>
            <p:nvPr/>
          </p:nvSpPr>
          <p:spPr bwMode="auto">
            <a:xfrm rot="8716293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4" name="Forme libre : forme 993"/>
            <p:cNvSpPr/>
            <p:nvPr/>
          </p:nvSpPr>
          <p:spPr bwMode="auto">
            <a:xfrm rot="8716293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5" name="Forme libre : forme 994"/>
            <p:cNvSpPr/>
            <p:nvPr/>
          </p:nvSpPr>
          <p:spPr bwMode="auto">
            <a:xfrm rot="8716293">
              <a:off x="6618710" y="260873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6" name="Forme libre : forme 995"/>
            <p:cNvSpPr/>
            <p:nvPr/>
          </p:nvSpPr>
          <p:spPr bwMode="auto">
            <a:xfrm rot="8716293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7" name="Forme libre : forme 996"/>
            <p:cNvSpPr/>
            <p:nvPr/>
          </p:nvSpPr>
          <p:spPr bwMode="auto">
            <a:xfrm rot="8716293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8" name="Forme libre : forme 997"/>
            <p:cNvSpPr/>
            <p:nvPr/>
          </p:nvSpPr>
          <p:spPr bwMode="auto">
            <a:xfrm rot="8716293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9" name="Forme libre : forme 998"/>
            <p:cNvSpPr/>
            <p:nvPr/>
          </p:nvSpPr>
          <p:spPr bwMode="auto">
            <a:xfrm rot="8716293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0" name="Forme libre : forme 999"/>
            <p:cNvSpPr/>
            <p:nvPr/>
          </p:nvSpPr>
          <p:spPr bwMode="auto">
            <a:xfrm rot="8716293">
              <a:off x="6355202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1" name="Forme libre : forme 1000"/>
            <p:cNvSpPr/>
            <p:nvPr/>
          </p:nvSpPr>
          <p:spPr bwMode="auto">
            <a:xfrm rot="7484127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2" name="Forme libre : forme 1001"/>
            <p:cNvSpPr/>
            <p:nvPr/>
          </p:nvSpPr>
          <p:spPr bwMode="auto"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3" name="Forme libre : forme 1002"/>
            <p:cNvSpPr/>
            <p:nvPr/>
          </p:nvSpPr>
          <p:spPr bwMode="auto">
            <a:xfrm rot="8716293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4" name="Forme libre : forme 1003"/>
            <p:cNvSpPr/>
            <p:nvPr/>
          </p:nvSpPr>
          <p:spPr bwMode="auto">
            <a:xfrm rot="8716293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5" name="Forme libre : forme 1004"/>
            <p:cNvSpPr/>
            <p:nvPr/>
          </p:nvSpPr>
          <p:spPr bwMode="auto">
            <a:xfrm rot="8716293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6" name="Forme libre : forme 1005"/>
            <p:cNvSpPr/>
            <p:nvPr/>
          </p:nvSpPr>
          <p:spPr bwMode="auto">
            <a:xfrm rot="8716293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7" name="Forme libre : forme 1006"/>
            <p:cNvSpPr/>
            <p:nvPr/>
          </p:nvSpPr>
          <p:spPr bwMode="auto">
            <a:xfrm rot="8716293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8" name="Forme libre : forme 1007"/>
            <p:cNvSpPr/>
            <p:nvPr/>
          </p:nvSpPr>
          <p:spPr bwMode="auto">
            <a:xfrm rot="8716293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9" name="Forme libre : forme 1008"/>
            <p:cNvSpPr/>
            <p:nvPr/>
          </p:nvSpPr>
          <p:spPr bwMode="auto">
            <a:xfrm rot="8716293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0" name="Forme libre : forme 1009"/>
            <p:cNvSpPr/>
            <p:nvPr/>
          </p:nvSpPr>
          <p:spPr bwMode="auto">
            <a:xfrm rot="8716293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1" name="Forme libre : forme 1010"/>
            <p:cNvSpPr/>
            <p:nvPr/>
          </p:nvSpPr>
          <p:spPr bwMode="auto">
            <a:xfrm rot="8716293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2" name="Forme libre : forme 1011"/>
            <p:cNvSpPr/>
            <p:nvPr/>
          </p:nvSpPr>
          <p:spPr bwMode="auto">
            <a:xfrm rot="8716293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3" name="Forme libre : forme 1012"/>
            <p:cNvSpPr/>
            <p:nvPr/>
          </p:nvSpPr>
          <p:spPr bwMode="auto">
            <a:xfrm rot="8716293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 extrusionOk="0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4" name="Forme libre : forme 1013"/>
            <p:cNvSpPr/>
            <p:nvPr/>
          </p:nvSpPr>
          <p:spPr bwMode="auto">
            <a:xfrm rot="8716293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5" name="Forme libre : forme 1014"/>
            <p:cNvSpPr/>
            <p:nvPr/>
          </p:nvSpPr>
          <p:spPr bwMode="auto">
            <a:xfrm rot="8716293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6" name="Forme libre : forme 1015"/>
            <p:cNvSpPr/>
            <p:nvPr/>
          </p:nvSpPr>
          <p:spPr bwMode="auto">
            <a:xfrm rot="8716293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7" name="Forme libre : forme 1016"/>
            <p:cNvSpPr/>
            <p:nvPr/>
          </p:nvSpPr>
          <p:spPr bwMode="auto">
            <a:xfrm rot="8716293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8" name="Forme libre : forme 1017"/>
            <p:cNvSpPr/>
            <p:nvPr/>
          </p:nvSpPr>
          <p:spPr bwMode="auto">
            <a:xfrm rot="8716293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9" name="Forme libre : forme 1018"/>
            <p:cNvSpPr/>
            <p:nvPr/>
          </p:nvSpPr>
          <p:spPr bwMode="auto">
            <a:xfrm rot="8716293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0" name="Forme libre : forme 1019"/>
            <p:cNvSpPr/>
            <p:nvPr/>
          </p:nvSpPr>
          <p:spPr bwMode="auto">
            <a:xfrm rot="7484127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1" name="Forme libre : forme 1020"/>
            <p:cNvSpPr/>
            <p:nvPr/>
          </p:nvSpPr>
          <p:spPr bwMode="auto">
            <a:xfrm rot="13089394">
              <a:off x="7492553" y="4879597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 extrusionOk="0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2" name="Forme libre : forme 1021"/>
            <p:cNvSpPr/>
            <p:nvPr/>
          </p:nvSpPr>
          <p:spPr bwMode="auto">
            <a:xfrm rot="8716293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3" name="Forme libre : forme 1022"/>
            <p:cNvSpPr/>
            <p:nvPr/>
          </p:nvSpPr>
          <p:spPr bwMode="auto">
            <a:xfrm rot="8716293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4" name="Forme libre : forme 1023"/>
            <p:cNvSpPr/>
            <p:nvPr/>
          </p:nvSpPr>
          <p:spPr bwMode="auto">
            <a:xfrm rot="8716293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5" name="Forme libre : forme 1024"/>
            <p:cNvSpPr/>
            <p:nvPr/>
          </p:nvSpPr>
          <p:spPr bwMode="auto">
            <a:xfrm rot="8716293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6" name="Forme libre : forme 1025"/>
            <p:cNvSpPr/>
            <p:nvPr/>
          </p:nvSpPr>
          <p:spPr bwMode="auto">
            <a:xfrm rot="8716293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7" name="Forme libre : forme 1026"/>
            <p:cNvSpPr/>
            <p:nvPr/>
          </p:nvSpPr>
          <p:spPr bwMode="auto">
            <a:xfrm rot="8716293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8" name="Forme libre : forme 1027"/>
            <p:cNvSpPr/>
            <p:nvPr/>
          </p:nvSpPr>
          <p:spPr bwMode="auto">
            <a:xfrm rot="8716293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9" name="Forme libre : forme 1028"/>
            <p:cNvSpPr/>
            <p:nvPr/>
          </p:nvSpPr>
          <p:spPr bwMode="auto">
            <a:xfrm rot="8716293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0" name="Forme libre : forme 1029"/>
            <p:cNvSpPr/>
            <p:nvPr/>
          </p:nvSpPr>
          <p:spPr bwMode="auto">
            <a:xfrm rot="8716293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1" name="Forme libre : forme 1030"/>
            <p:cNvSpPr/>
            <p:nvPr/>
          </p:nvSpPr>
          <p:spPr bwMode="auto">
            <a:xfrm rot="8716293">
              <a:off x="6299092" y="32583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2" name="Forme libre : forme 1031"/>
            <p:cNvSpPr/>
            <p:nvPr/>
          </p:nvSpPr>
          <p:spPr bwMode="auto">
            <a:xfrm rot="8716293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3" name="Forme libre : forme 1032"/>
            <p:cNvSpPr/>
            <p:nvPr/>
          </p:nvSpPr>
          <p:spPr bwMode="auto">
            <a:xfrm rot="8716293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4" name="Forme libre : forme 1033"/>
            <p:cNvSpPr/>
            <p:nvPr/>
          </p:nvSpPr>
          <p:spPr bwMode="auto">
            <a:xfrm rot="8716293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5" name="Forme libre : forme 1034"/>
            <p:cNvSpPr/>
            <p:nvPr/>
          </p:nvSpPr>
          <p:spPr bwMode="auto">
            <a:xfrm rot="8716293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6" name="Forme libre : forme 1035"/>
            <p:cNvSpPr/>
            <p:nvPr/>
          </p:nvSpPr>
          <p:spPr bwMode="auto">
            <a:xfrm rot="8716293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7" name="Forme libre : forme 1036"/>
            <p:cNvSpPr/>
            <p:nvPr/>
          </p:nvSpPr>
          <p:spPr bwMode="auto">
            <a:xfrm rot="8716293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8" name="Forme libre : forme 1037"/>
            <p:cNvSpPr/>
            <p:nvPr/>
          </p:nvSpPr>
          <p:spPr bwMode="auto">
            <a:xfrm rot="8716293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9" name="Forme libre : forme 1038"/>
            <p:cNvSpPr/>
            <p:nvPr/>
          </p:nvSpPr>
          <p:spPr bwMode="auto">
            <a:xfrm rot="7484127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0" name="Forme libre : forme 1039"/>
            <p:cNvSpPr/>
            <p:nvPr/>
          </p:nvSpPr>
          <p:spPr bwMode="auto"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1" name="Forme libre : forme 1040"/>
            <p:cNvSpPr/>
            <p:nvPr/>
          </p:nvSpPr>
          <p:spPr bwMode="auto">
            <a:xfrm rot="8716293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2" name="Forme libre : forme 1041"/>
            <p:cNvSpPr/>
            <p:nvPr/>
          </p:nvSpPr>
          <p:spPr bwMode="auto">
            <a:xfrm rot="8716293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3" name="Forme libre : forme 1042"/>
            <p:cNvSpPr/>
            <p:nvPr/>
          </p:nvSpPr>
          <p:spPr bwMode="auto">
            <a:xfrm rot="8716293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4" name="Forme libre : forme 1043"/>
            <p:cNvSpPr/>
            <p:nvPr/>
          </p:nvSpPr>
          <p:spPr bwMode="auto">
            <a:xfrm rot="8716293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5" name="Forme libre : forme 1044"/>
            <p:cNvSpPr/>
            <p:nvPr/>
          </p:nvSpPr>
          <p:spPr bwMode="auto">
            <a:xfrm rot="8716293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6" name="Forme libre : forme 1045"/>
            <p:cNvSpPr/>
            <p:nvPr/>
          </p:nvSpPr>
          <p:spPr bwMode="auto">
            <a:xfrm rot="8716293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7" name="Forme libre : forme 1046"/>
            <p:cNvSpPr/>
            <p:nvPr/>
          </p:nvSpPr>
          <p:spPr bwMode="auto">
            <a:xfrm rot="8716293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8" name="Forme libre : forme 1047"/>
            <p:cNvSpPr/>
            <p:nvPr/>
          </p:nvSpPr>
          <p:spPr bwMode="auto">
            <a:xfrm rot="8716293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Forme libre : forme 1048"/>
            <p:cNvSpPr/>
            <p:nvPr/>
          </p:nvSpPr>
          <p:spPr bwMode="auto">
            <a:xfrm rot="8716293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Forme libre : forme 1049"/>
            <p:cNvSpPr/>
            <p:nvPr/>
          </p:nvSpPr>
          <p:spPr bwMode="auto">
            <a:xfrm rot="8716293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Forme libre : forme 1050"/>
            <p:cNvSpPr/>
            <p:nvPr/>
          </p:nvSpPr>
          <p:spPr bwMode="auto">
            <a:xfrm rot="8716293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Forme libre : forme 1051"/>
            <p:cNvSpPr/>
            <p:nvPr/>
          </p:nvSpPr>
          <p:spPr bwMode="auto">
            <a:xfrm rot="8716293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Forme libre : forme 1052"/>
            <p:cNvSpPr/>
            <p:nvPr/>
          </p:nvSpPr>
          <p:spPr bwMode="auto">
            <a:xfrm rot="8716293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orme libre : forme 1053"/>
            <p:cNvSpPr/>
            <p:nvPr/>
          </p:nvSpPr>
          <p:spPr bwMode="auto">
            <a:xfrm rot="8716293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Forme libre : forme 1054"/>
            <p:cNvSpPr/>
            <p:nvPr/>
          </p:nvSpPr>
          <p:spPr bwMode="auto">
            <a:xfrm rot="8716293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Forme libre : forme 1055"/>
            <p:cNvSpPr/>
            <p:nvPr/>
          </p:nvSpPr>
          <p:spPr bwMode="auto">
            <a:xfrm rot="8716293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Forme libre : forme 1056"/>
            <p:cNvSpPr/>
            <p:nvPr/>
          </p:nvSpPr>
          <p:spPr bwMode="auto">
            <a:xfrm rot="8716293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Forme libre : forme 1057"/>
            <p:cNvSpPr/>
            <p:nvPr/>
          </p:nvSpPr>
          <p:spPr bwMode="auto">
            <a:xfrm rot="7484127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Forme libre : forme 1058"/>
            <p:cNvSpPr/>
            <p:nvPr/>
          </p:nvSpPr>
          <p:spPr bwMode="auto"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Forme libre : forme 1059"/>
            <p:cNvSpPr/>
            <p:nvPr/>
          </p:nvSpPr>
          <p:spPr bwMode="auto">
            <a:xfrm rot="8716293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Forme libre : forme 1060"/>
            <p:cNvSpPr/>
            <p:nvPr/>
          </p:nvSpPr>
          <p:spPr bwMode="auto">
            <a:xfrm rot="8716293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Forme libre : forme 1061"/>
            <p:cNvSpPr/>
            <p:nvPr/>
          </p:nvSpPr>
          <p:spPr bwMode="auto">
            <a:xfrm rot="8716293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Forme libre : forme 1062"/>
            <p:cNvSpPr/>
            <p:nvPr/>
          </p:nvSpPr>
          <p:spPr bwMode="auto">
            <a:xfrm rot="8716293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Forme libre : forme 1063"/>
            <p:cNvSpPr/>
            <p:nvPr/>
          </p:nvSpPr>
          <p:spPr bwMode="auto">
            <a:xfrm rot="8716293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 extrusionOk="0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Forme libre : forme 1064"/>
            <p:cNvSpPr/>
            <p:nvPr/>
          </p:nvSpPr>
          <p:spPr bwMode="auto">
            <a:xfrm rot="8716293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Forme libre : forme 1065"/>
            <p:cNvSpPr/>
            <p:nvPr/>
          </p:nvSpPr>
          <p:spPr bwMode="auto">
            <a:xfrm rot="8716293">
              <a:off x="5925344" y="1481103"/>
              <a:ext cx="190922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 extrusionOk="0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Forme libre : forme 1066"/>
            <p:cNvSpPr/>
            <p:nvPr/>
          </p:nvSpPr>
          <p:spPr bwMode="auto">
            <a:xfrm rot="8716293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 extrusionOk="0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Forme libre : forme 1067"/>
            <p:cNvSpPr/>
            <p:nvPr/>
          </p:nvSpPr>
          <p:spPr bwMode="auto">
            <a:xfrm rot="8716293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Forme libre : forme 1068"/>
            <p:cNvSpPr/>
            <p:nvPr/>
          </p:nvSpPr>
          <p:spPr bwMode="auto">
            <a:xfrm rot="8716293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0" name="Forme libre : forme 1069"/>
            <p:cNvSpPr/>
            <p:nvPr/>
          </p:nvSpPr>
          <p:spPr bwMode="auto">
            <a:xfrm rot="8716293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1" name="Forme libre : forme 1070"/>
            <p:cNvSpPr/>
            <p:nvPr/>
          </p:nvSpPr>
          <p:spPr bwMode="auto">
            <a:xfrm rot="8716293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 extrusionOk="0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2" name="Forme libre : forme 1071"/>
            <p:cNvSpPr/>
            <p:nvPr/>
          </p:nvSpPr>
          <p:spPr bwMode="auto">
            <a:xfrm rot="8716293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3" name="Forme libre : forme 1072"/>
            <p:cNvSpPr/>
            <p:nvPr/>
          </p:nvSpPr>
          <p:spPr bwMode="auto">
            <a:xfrm rot="7484127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4" name="Forme libre : forme 1073"/>
            <p:cNvSpPr/>
            <p:nvPr/>
          </p:nvSpPr>
          <p:spPr bwMode="auto"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5" name="Forme libre : forme 1074"/>
            <p:cNvSpPr/>
            <p:nvPr/>
          </p:nvSpPr>
          <p:spPr bwMode="auto">
            <a:xfrm rot="8716293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6" name="Forme libre : forme 1075"/>
            <p:cNvSpPr/>
            <p:nvPr/>
          </p:nvSpPr>
          <p:spPr bwMode="auto">
            <a:xfrm rot="8716293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7" name="Forme libre : forme 1076"/>
            <p:cNvSpPr/>
            <p:nvPr/>
          </p:nvSpPr>
          <p:spPr bwMode="auto">
            <a:xfrm rot="8716293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8" name="Forme libre : forme 1077"/>
            <p:cNvSpPr/>
            <p:nvPr/>
          </p:nvSpPr>
          <p:spPr bwMode="auto">
            <a:xfrm rot="8716293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9" name="Forme libre : forme 1078"/>
            <p:cNvSpPr/>
            <p:nvPr/>
          </p:nvSpPr>
          <p:spPr bwMode="auto">
            <a:xfrm rot="8716293">
              <a:off x="5983723" y="1040028"/>
              <a:ext cx="68069" cy="44198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0" name="Forme libre : forme 1079"/>
            <p:cNvSpPr/>
            <p:nvPr/>
          </p:nvSpPr>
          <p:spPr bwMode="auto">
            <a:xfrm rot="8716293">
              <a:off x="5998890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 extrusionOk="0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1" name="Forme libre : forme 1080"/>
            <p:cNvSpPr/>
            <p:nvPr/>
          </p:nvSpPr>
          <p:spPr bwMode="auto">
            <a:xfrm rot="8716293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2" name="Forme libre : forme 1081"/>
            <p:cNvSpPr/>
            <p:nvPr/>
          </p:nvSpPr>
          <p:spPr bwMode="auto">
            <a:xfrm rot="8716293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 extrusionOk="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3" name="Forme libre : forme 1082"/>
            <p:cNvSpPr/>
            <p:nvPr/>
          </p:nvSpPr>
          <p:spPr bwMode="auto">
            <a:xfrm rot="7484127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4" name="Forme libre : forme 1083"/>
            <p:cNvSpPr/>
            <p:nvPr/>
          </p:nvSpPr>
          <p:spPr bwMode="auto"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5" name="Forme libre : forme 1084"/>
            <p:cNvSpPr/>
            <p:nvPr/>
          </p:nvSpPr>
          <p:spPr bwMode="auto">
            <a:xfrm rot="8716293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6" name="Forme libre : forme 1085"/>
            <p:cNvSpPr/>
            <p:nvPr/>
          </p:nvSpPr>
          <p:spPr bwMode="auto">
            <a:xfrm rot="8716293">
              <a:off x="6272332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7" name="Forme libre : forme 1086"/>
            <p:cNvSpPr/>
            <p:nvPr/>
          </p:nvSpPr>
          <p:spPr bwMode="auto">
            <a:xfrm rot="8716293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 extrusionOk="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8" name="Forme libre : forme 1087"/>
            <p:cNvSpPr/>
            <p:nvPr/>
          </p:nvSpPr>
          <p:spPr bwMode="auto">
            <a:xfrm rot="8716293">
              <a:off x="6206538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9" name="Forme libre : forme 1088"/>
            <p:cNvSpPr/>
            <p:nvPr/>
          </p:nvSpPr>
          <p:spPr bwMode="auto">
            <a:xfrm rot="8716293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 extrusionOk="0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0" name="Forme libre : forme 1089"/>
            <p:cNvSpPr/>
            <p:nvPr/>
          </p:nvSpPr>
          <p:spPr bwMode="auto">
            <a:xfrm rot="13089394">
              <a:off x="5976283" y="269816"/>
              <a:ext cx="215079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 extrusionOk="0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1" name="Forme libre : forme 1090"/>
            <p:cNvSpPr/>
            <p:nvPr/>
          </p:nvSpPr>
          <p:spPr bwMode="auto">
            <a:xfrm rot="8716293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2" name="Forme libre : forme 1091"/>
            <p:cNvSpPr/>
            <p:nvPr/>
          </p:nvSpPr>
          <p:spPr bwMode="auto">
            <a:xfrm rot="8716293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 extrusionOk="0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3" name="Forme libre : forme 1092"/>
            <p:cNvSpPr/>
            <p:nvPr/>
          </p:nvSpPr>
          <p:spPr bwMode="auto">
            <a:xfrm rot="8716293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4" name="Forme libre : forme 1093"/>
            <p:cNvSpPr/>
            <p:nvPr/>
          </p:nvSpPr>
          <p:spPr bwMode="auto">
            <a:xfrm rot="8716293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5" name="Forme libre : forme 1094"/>
            <p:cNvSpPr/>
            <p:nvPr/>
          </p:nvSpPr>
          <p:spPr bwMode="auto">
            <a:xfrm rot="8716293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6" name="Forme libre : forme 1095"/>
            <p:cNvSpPr/>
            <p:nvPr/>
          </p:nvSpPr>
          <p:spPr bwMode="auto">
            <a:xfrm rot="8716293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7" name="Forme libre : forme 1096"/>
            <p:cNvSpPr/>
            <p:nvPr/>
          </p:nvSpPr>
          <p:spPr bwMode="auto">
            <a:xfrm rot="8716293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8" name="Forme libre : forme 1097"/>
            <p:cNvSpPr/>
            <p:nvPr/>
          </p:nvSpPr>
          <p:spPr bwMode="auto">
            <a:xfrm rot="8716293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9" name="Forme libre : forme 1098"/>
            <p:cNvSpPr/>
            <p:nvPr/>
          </p:nvSpPr>
          <p:spPr bwMode="auto">
            <a:xfrm rot="8716293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0" name="Forme libre : forme 1099"/>
            <p:cNvSpPr/>
            <p:nvPr/>
          </p:nvSpPr>
          <p:spPr bwMode="auto">
            <a:xfrm rot="8716293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1" name="Forme libre : forme 1100"/>
            <p:cNvSpPr/>
            <p:nvPr/>
          </p:nvSpPr>
          <p:spPr bwMode="auto">
            <a:xfrm rot="8716293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2" name="Forme libre : forme 1101"/>
            <p:cNvSpPr/>
            <p:nvPr/>
          </p:nvSpPr>
          <p:spPr bwMode="auto">
            <a:xfrm rot="8716293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3" name="Forme libre : forme 1102"/>
            <p:cNvSpPr/>
            <p:nvPr/>
          </p:nvSpPr>
          <p:spPr bwMode="auto">
            <a:xfrm rot="8716293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4" name="Forme libre : forme 1103"/>
            <p:cNvSpPr/>
            <p:nvPr/>
          </p:nvSpPr>
          <p:spPr bwMode="auto">
            <a:xfrm rot="8716293">
              <a:off x="7439389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5" name="Forme libre : forme 1104"/>
            <p:cNvSpPr/>
            <p:nvPr/>
          </p:nvSpPr>
          <p:spPr bwMode="auto">
            <a:xfrm rot="8716293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6" name="Forme libre : forme 1105"/>
            <p:cNvSpPr/>
            <p:nvPr/>
          </p:nvSpPr>
          <p:spPr bwMode="auto">
            <a:xfrm rot="7484127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Forme libre : forme 1106"/>
            <p:cNvSpPr/>
            <p:nvPr/>
          </p:nvSpPr>
          <p:spPr bwMode="auto"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8" name="Forme libre : forme 1107"/>
            <p:cNvSpPr/>
            <p:nvPr/>
          </p:nvSpPr>
          <p:spPr bwMode="auto">
            <a:xfrm rot="8716293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9" name="Forme libre : forme 1108"/>
            <p:cNvSpPr/>
            <p:nvPr/>
          </p:nvSpPr>
          <p:spPr bwMode="auto">
            <a:xfrm rot="8716293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0" name="Forme libre : forme 1109"/>
            <p:cNvSpPr/>
            <p:nvPr/>
          </p:nvSpPr>
          <p:spPr bwMode="auto">
            <a:xfrm rot="8716293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1" name="Forme libre : forme 1110"/>
            <p:cNvSpPr/>
            <p:nvPr/>
          </p:nvSpPr>
          <p:spPr bwMode="auto">
            <a:xfrm rot="8716293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2" name="Forme libre : forme 1111"/>
            <p:cNvSpPr/>
            <p:nvPr/>
          </p:nvSpPr>
          <p:spPr bwMode="auto">
            <a:xfrm rot="8716293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3" name="Forme libre : forme 1112"/>
            <p:cNvSpPr/>
            <p:nvPr/>
          </p:nvSpPr>
          <p:spPr bwMode="auto">
            <a:xfrm rot="8716293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4" name="Forme libre : forme 1113"/>
            <p:cNvSpPr/>
            <p:nvPr/>
          </p:nvSpPr>
          <p:spPr bwMode="auto">
            <a:xfrm rot="8716293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5" name="Forme libre : forme 1114"/>
            <p:cNvSpPr/>
            <p:nvPr/>
          </p:nvSpPr>
          <p:spPr bwMode="auto">
            <a:xfrm rot="8716293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6" name="Forme libre : forme 1115"/>
            <p:cNvSpPr/>
            <p:nvPr/>
          </p:nvSpPr>
          <p:spPr bwMode="auto">
            <a:xfrm rot="8716293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7" name="Forme libre : forme 1116"/>
            <p:cNvSpPr/>
            <p:nvPr/>
          </p:nvSpPr>
          <p:spPr bwMode="auto">
            <a:xfrm rot="8716293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8" name="Forme libre : forme 1117"/>
            <p:cNvSpPr/>
            <p:nvPr/>
          </p:nvSpPr>
          <p:spPr bwMode="auto">
            <a:xfrm rot="8716293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9" name="Forme libre : forme 1118"/>
            <p:cNvSpPr/>
            <p:nvPr/>
          </p:nvSpPr>
          <p:spPr bwMode="auto">
            <a:xfrm rot="8716293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0" name="Forme libre : forme 1119"/>
            <p:cNvSpPr/>
            <p:nvPr/>
          </p:nvSpPr>
          <p:spPr bwMode="auto">
            <a:xfrm rot="8716293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1" name="Forme libre : forme 1120"/>
            <p:cNvSpPr/>
            <p:nvPr/>
          </p:nvSpPr>
          <p:spPr bwMode="auto">
            <a:xfrm rot="8716293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2" name="Forme libre : forme 1121"/>
            <p:cNvSpPr/>
            <p:nvPr/>
          </p:nvSpPr>
          <p:spPr bwMode="auto">
            <a:xfrm rot="8716293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3" name="Forme libre : forme 1122"/>
            <p:cNvSpPr/>
            <p:nvPr/>
          </p:nvSpPr>
          <p:spPr bwMode="auto">
            <a:xfrm rot="8716293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4" name="Forme libre : forme 1123"/>
            <p:cNvSpPr/>
            <p:nvPr/>
          </p:nvSpPr>
          <p:spPr bwMode="auto">
            <a:xfrm rot="8716293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5" name="Forme libre : forme 1124"/>
            <p:cNvSpPr/>
            <p:nvPr/>
          </p:nvSpPr>
          <p:spPr bwMode="auto">
            <a:xfrm rot="7484127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6" name="Forme libre : forme 1125"/>
            <p:cNvSpPr/>
            <p:nvPr/>
          </p:nvSpPr>
          <p:spPr bwMode="auto"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7" name="Forme libre : forme 1126"/>
            <p:cNvSpPr/>
            <p:nvPr/>
          </p:nvSpPr>
          <p:spPr bwMode="auto">
            <a:xfrm rot="8716293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orme libre : forme 1127"/>
            <p:cNvSpPr/>
            <p:nvPr/>
          </p:nvSpPr>
          <p:spPr bwMode="auto">
            <a:xfrm rot="8716293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9" name="Forme libre : forme 1128"/>
            <p:cNvSpPr/>
            <p:nvPr/>
          </p:nvSpPr>
          <p:spPr bwMode="auto">
            <a:xfrm rot="8716293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orme libre : forme 1129"/>
            <p:cNvSpPr/>
            <p:nvPr/>
          </p:nvSpPr>
          <p:spPr bwMode="auto">
            <a:xfrm rot="8716293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1" name="Forme libre : forme 1130"/>
            <p:cNvSpPr/>
            <p:nvPr/>
          </p:nvSpPr>
          <p:spPr bwMode="auto">
            <a:xfrm rot="8716293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 extrusionOk="0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Forme libre : forme 1131"/>
            <p:cNvSpPr/>
            <p:nvPr/>
          </p:nvSpPr>
          <p:spPr bwMode="auto">
            <a:xfrm rot="8716293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 extrusionOk="0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3" name="Forme libre : forme 1132"/>
            <p:cNvSpPr/>
            <p:nvPr/>
          </p:nvSpPr>
          <p:spPr bwMode="auto">
            <a:xfrm rot="8716293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4" name="Forme libre : forme 1133"/>
            <p:cNvSpPr/>
            <p:nvPr/>
          </p:nvSpPr>
          <p:spPr bwMode="auto">
            <a:xfrm rot="8716293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 extrusionOk="0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5" name="Forme libre : forme 1134"/>
            <p:cNvSpPr/>
            <p:nvPr/>
          </p:nvSpPr>
          <p:spPr bwMode="auto">
            <a:xfrm rot="8716293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6" name="Forme libre : forme 1135"/>
            <p:cNvSpPr/>
            <p:nvPr/>
          </p:nvSpPr>
          <p:spPr bwMode="auto">
            <a:xfrm rot="8716293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7" name="Forme libre : forme 1136"/>
            <p:cNvSpPr/>
            <p:nvPr/>
          </p:nvSpPr>
          <p:spPr bwMode="auto">
            <a:xfrm rot="8716293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8" name="Forme libre : forme 1137"/>
            <p:cNvSpPr/>
            <p:nvPr/>
          </p:nvSpPr>
          <p:spPr bwMode="auto">
            <a:xfrm rot="8716293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Forme libre : forme 1138"/>
            <p:cNvSpPr/>
            <p:nvPr/>
          </p:nvSpPr>
          <p:spPr bwMode="auto">
            <a:xfrm rot="8716293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0" name="Forme libre : forme 1139"/>
            <p:cNvSpPr/>
            <p:nvPr/>
          </p:nvSpPr>
          <p:spPr bwMode="auto">
            <a:xfrm rot="8716293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1" name="Forme libre : forme 1140"/>
            <p:cNvSpPr/>
            <p:nvPr/>
          </p:nvSpPr>
          <p:spPr bwMode="auto">
            <a:xfrm rot="8716293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Forme libre : forme 1141"/>
            <p:cNvSpPr/>
            <p:nvPr/>
          </p:nvSpPr>
          <p:spPr bwMode="auto">
            <a:xfrm rot="8716293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3" name="Forme libre : forme 1142"/>
            <p:cNvSpPr/>
            <p:nvPr/>
          </p:nvSpPr>
          <p:spPr bwMode="auto">
            <a:xfrm rot="7484127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 extrusionOk="0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4" name="Forme libre : forme 1143"/>
            <p:cNvSpPr/>
            <p:nvPr/>
          </p:nvSpPr>
          <p:spPr bwMode="auto"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 extrusionOk="0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5" name="Forme libre : forme 1144"/>
            <p:cNvSpPr/>
            <p:nvPr/>
          </p:nvSpPr>
          <p:spPr bwMode="auto">
            <a:xfrm rot="8716293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6" name="Forme libre : forme 1145"/>
            <p:cNvSpPr/>
            <p:nvPr/>
          </p:nvSpPr>
          <p:spPr bwMode="auto">
            <a:xfrm rot="8716293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7" name="Forme libre : forme 1146"/>
            <p:cNvSpPr/>
            <p:nvPr/>
          </p:nvSpPr>
          <p:spPr bwMode="auto">
            <a:xfrm rot="8716293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8" name="Forme libre : forme 1147"/>
            <p:cNvSpPr/>
            <p:nvPr/>
          </p:nvSpPr>
          <p:spPr bwMode="auto">
            <a:xfrm rot="8716293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9" name="Forme libre : forme 1148"/>
            <p:cNvSpPr/>
            <p:nvPr/>
          </p:nvSpPr>
          <p:spPr bwMode="auto">
            <a:xfrm rot="8716293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0" name="Forme libre : forme 1149"/>
            <p:cNvSpPr/>
            <p:nvPr/>
          </p:nvSpPr>
          <p:spPr bwMode="auto">
            <a:xfrm rot="8716293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1" name="Forme libre : forme 1150"/>
            <p:cNvSpPr/>
            <p:nvPr/>
          </p:nvSpPr>
          <p:spPr bwMode="auto">
            <a:xfrm rot="8716293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2" name="Forme libre : forme 1151"/>
            <p:cNvSpPr/>
            <p:nvPr/>
          </p:nvSpPr>
          <p:spPr bwMode="auto">
            <a:xfrm rot="8716293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3" name="Forme libre : forme 1152"/>
            <p:cNvSpPr/>
            <p:nvPr/>
          </p:nvSpPr>
          <p:spPr bwMode="auto">
            <a:xfrm rot="8716293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4" name="Forme libre : forme 1153"/>
            <p:cNvSpPr/>
            <p:nvPr/>
          </p:nvSpPr>
          <p:spPr bwMode="auto">
            <a:xfrm rot="8716293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5" name="Forme libre : forme 1154"/>
            <p:cNvSpPr/>
            <p:nvPr/>
          </p:nvSpPr>
          <p:spPr bwMode="auto">
            <a:xfrm rot="8716293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6" name="Forme libre : forme 1155"/>
            <p:cNvSpPr/>
            <p:nvPr/>
          </p:nvSpPr>
          <p:spPr bwMode="auto">
            <a:xfrm rot="8716293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" name="Forme libre : forme 1156"/>
            <p:cNvSpPr/>
            <p:nvPr/>
          </p:nvSpPr>
          <p:spPr bwMode="auto">
            <a:xfrm rot="8716293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8" name="Forme libre : forme 1157"/>
            <p:cNvSpPr/>
            <p:nvPr/>
          </p:nvSpPr>
          <p:spPr bwMode="auto">
            <a:xfrm rot="8716293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9" name="Forme libre : forme 1158"/>
            <p:cNvSpPr/>
            <p:nvPr/>
          </p:nvSpPr>
          <p:spPr bwMode="auto">
            <a:xfrm rot="8716293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0" name="Forme libre : forme 1159"/>
            <p:cNvSpPr/>
            <p:nvPr/>
          </p:nvSpPr>
          <p:spPr bwMode="auto">
            <a:xfrm rot="8716293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1" name="Forme libre : forme 1160"/>
            <p:cNvSpPr/>
            <p:nvPr/>
          </p:nvSpPr>
          <p:spPr bwMode="auto">
            <a:xfrm rot="8716293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2" name="Forme libre : forme 1161"/>
            <p:cNvSpPr/>
            <p:nvPr/>
          </p:nvSpPr>
          <p:spPr bwMode="auto">
            <a:xfrm rot="7484127">
              <a:off x="7986158" y="37602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3" name="Forme libre : forme 1162"/>
            <p:cNvSpPr/>
            <p:nvPr/>
          </p:nvSpPr>
          <p:spPr bwMode="auto"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4" name="Forme libre : forme 1163"/>
            <p:cNvSpPr/>
            <p:nvPr/>
          </p:nvSpPr>
          <p:spPr bwMode="auto">
            <a:xfrm rot="8716293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5" name="Forme libre : forme 1164"/>
            <p:cNvSpPr/>
            <p:nvPr/>
          </p:nvSpPr>
          <p:spPr bwMode="auto">
            <a:xfrm rot="8716293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6" name="Forme libre : forme 1165"/>
            <p:cNvSpPr/>
            <p:nvPr/>
          </p:nvSpPr>
          <p:spPr bwMode="auto">
            <a:xfrm rot="8716293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7" name="Forme libre : forme 1166"/>
            <p:cNvSpPr/>
            <p:nvPr/>
          </p:nvSpPr>
          <p:spPr bwMode="auto">
            <a:xfrm rot="8716293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8" name="Forme libre : forme 1167"/>
            <p:cNvSpPr/>
            <p:nvPr/>
          </p:nvSpPr>
          <p:spPr bwMode="auto">
            <a:xfrm rot="8716293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9" name="Forme libre : forme 1168"/>
            <p:cNvSpPr/>
            <p:nvPr/>
          </p:nvSpPr>
          <p:spPr bwMode="auto">
            <a:xfrm rot="8716293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0" name="Forme libre : forme 1169"/>
            <p:cNvSpPr/>
            <p:nvPr/>
          </p:nvSpPr>
          <p:spPr bwMode="auto">
            <a:xfrm rot="8716293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1" name="Forme libre : forme 1170"/>
            <p:cNvSpPr/>
            <p:nvPr/>
          </p:nvSpPr>
          <p:spPr bwMode="auto">
            <a:xfrm rot="8716293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2" name="Forme libre : forme 1171"/>
            <p:cNvSpPr/>
            <p:nvPr/>
          </p:nvSpPr>
          <p:spPr bwMode="auto">
            <a:xfrm rot="8716293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3" name="Forme libre : forme 1172"/>
            <p:cNvSpPr/>
            <p:nvPr/>
          </p:nvSpPr>
          <p:spPr bwMode="auto">
            <a:xfrm rot="8716293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4" name="Forme libre : forme 1173"/>
            <p:cNvSpPr/>
            <p:nvPr/>
          </p:nvSpPr>
          <p:spPr bwMode="auto">
            <a:xfrm rot="8716293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5" name="Forme libre : forme 1174"/>
            <p:cNvSpPr/>
            <p:nvPr/>
          </p:nvSpPr>
          <p:spPr bwMode="auto">
            <a:xfrm rot="8716293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6" name="Forme libre : forme 1175"/>
            <p:cNvSpPr/>
            <p:nvPr/>
          </p:nvSpPr>
          <p:spPr bwMode="auto">
            <a:xfrm rot="8716293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7" name="Forme libre : forme 1176"/>
            <p:cNvSpPr/>
            <p:nvPr/>
          </p:nvSpPr>
          <p:spPr bwMode="auto">
            <a:xfrm rot="8716293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8" name="Forme libre : forme 1177"/>
            <p:cNvSpPr/>
            <p:nvPr/>
          </p:nvSpPr>
          <p:spPr bwMode="auto">
            <a:xfrm rot="8716293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9" name="Forme libre : forme 1178"/>
            <p:cNvSpPr/>
            <p:nvPr/>
          </p:nvSpPr>
          <p:spPr bwMode="auto">
            <a:xfrm rot="8716293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0" name="Forme libre : forme 1179"/>
            <p:cNvSpPr/>
            <p:nvPr/>
          </p:nvSpPr>
          <p:spPr bwMode="auto">
            <a:xfrm rot="8716293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1" name="Forme libre : forme 1180"/>
            <p:cNvSpPr/>
            <p:nvPr/>
          </p:nvSpPr>
          <p:spPr bwMode="auto">
            <a:xfrm rot="7484127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2" name="Forme libre : forme 1181"/>
            <p:cNvSpPr/>
            <p:nvPr/>
          </p:nvSpPr>
          <p:spPr bwMode="auto"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3" name="Forme libre : forme 1182"/>
            <p:cNvSpPr/>
            <p:nvPr/>
          </p:nvSpPr>
          <p:spPr bwMode="auto">
            <a:xfrm rot="8716293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4" name="Forme libre : forme 1183"/>
            <p:cNvSpPr/>
            <p:nvPr/>
          </p:nvSpPr>
          <p:spPr bwMode="auto">
            <a:xfrm rot="8716293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5" name="Forme libre : forme 1184"/>
            <p:cNvSpPr/>
            <p:nvPr/>
          </p:nvSpPr>
          <p:spPr bwMode="auto">
            <a:xfrm rot="8716293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6" name="Forme libre : forme 1185"/>
            <p:cNvSpPr/>
            <p:nvPr/>
          </p:nvSpPr>
          <p:spPr bwMode="auto">
            <a:xfrm rot="8716293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7" name="Forme libre : forme 1186"/>
            <p:cNvSpPr/>
            <p:nvPr/>
          </p:nvSpPr>
          <p:spPr bwMode="auto">
            <a:xfrm rot="8716293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8" name="Forme libre : forme 1187"/>
            <p:cNvSpPr/>
            <p:nvPr/>
          </p:nvSpPr>
          <p:spPr bwMode="auto">
            <a:xfrm rot="8716293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9" name="Forme libre : forme 1188"/>
            <p:cNvSpPr/>
            <p:nvPr/>
          </p:nvSpPr>
          <p:spPr bwMode="auto">
            <a:xfrm rot="8716293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0" name="Forme libre : forme 1189"/>
            <p:cNvSpPr/>
            <p:nvPr/>
          </p:nvSpPr>
          <p:spPr bwMode="auto">
            <a:xfrm rot="8716293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1" name="Forme libre : forme 1190"/>
            <p:cNvSpPr/>
            <p:nvPr/>
          </p:nvSpPr>
          <p:spPr bwMode="auto">
            <a:xfrm rot="8716293">
              <a:off x="6713692" y="1590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2" name="Forme libre : forme 1191"/>
            <p:cNvSpPr/>
            <p:nvPr/>
          </p:nvSpPr>
          <p:spPr bwMode="auto">
            <a:xfrm rot="8716293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3" name="Forme libre : forme 1192"/>
            <p:cNvSpPr/>
            <p:nvPr/>
          </p:nvSpPr>
          <p:spPr bwMode="auto">
            <a:xfrm rot="8716293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4" name="Forme libre : forme 1193"/>
            <p:cNvSpPr/>
            <p:nvPr/>
          </p:nvSpPr>
          <p:spPr bwMode="auto">
            <a:xfrm rot="8716293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5" name="Forme libre : forme 1194"/>
            <p:cNvSpPr/>
            <p:nvPr/>
          </p:nvSpPr>
          <p:spPr bwMode="auto">
            <a:xfrm rot="8716293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6" name="Forme libre : forme 1195"/>
            <p:cNvSpPr/>
            <p:nvPr/>
          </p:nvSpPr>
          <p:spPr bwMode="auto">
            <a:xfrm rot="8716293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7" name="Forme libre : forme 1196"/>
            <p:cNvSpPr/>
            <p:nvPr/>
          </p:nvSpPr>
          <p:spPr bwMode="auto">
            <a:xfrm rot="8716293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8" name="Forme libre : forme 1197"/>
            <p:cNvSpPr/>
            <p:nvPr/>
          </p:nvSpPr>
          <p:spPr bwMode="auto">
            <a:xfrm rot="8716293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9" name="Forme libre : forme 1198"/>
            <p:cNvSpPr/>
            <p:nvPr/>
          </p:nvSpPr>
          <p:spPr bwMode="auto">
            <a:xfrm rot="8716293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0" name="Forme libre : forme 1199"/>
            <p:cNvSpPr/>
            <p:nvPr/>
          </p:nvSpPr>
          <p:spPr bwMode="auto">
            <a:xfrm rot="7484127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1" name="Forme libre : forme 1200"/>
            <p:cNvSpPr/>
            <p:nvPr/>
          </p:nvSpPr>
          <p:spPr bwMode="auto"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2" name="Forme libre : forme 1201"/>
            <p:cNvSpPr/>
            <p:nvPr/>
          </p:nvSpPr>
          <p:spPr bwMode="auto">
            <a:xfrm rot="8716293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3" name="Forme libre : forme 1202"/>
            <p:cNvSpPr/>
            <p:nvPr/>
          </p:nvSpPr>
          <p:spPr bwMode="auto">
            <a:xfrm rot="8716293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4" name="Forme libre : forme 1203"/>
            <p:cNvSpPr/>
            <p:nvPr/>
          </p:nvSpPr>
          <p:spPr bwMode="auto">
            <a:xfrm rot="8716293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5" name="Forme libre : forme 1204"/>
            <p:cNvSpPr/>
            <p:nvPr/>
          </p:nvSpPr>
          <p:spPr bwMode="auto">
            <a:xfrm rot="8716293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6" name="Forme libre : forme 1205"/>
            <p:cNvSpPr/>
            <p:nvPr/>
          </p:nvSpPr>
          <p:spPr bwMode="auto">
            <a:xfrm rot="8716293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7" name="Forme libre : forme 1206"/>
            <p:cNvSpPr/>
            <p:nvPr/>
          </p:nvSpPr>
          <p:spPr bwMode="auto">
            <a:xfrm rot="8716293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8" name="Forme libre : forme 1207"/>
            <p:cNvSpPr/>
            <p:nvPr/>
          </p:nvSpPr>
          <p:spPr bwMode="auto">
            <a:xfrm rot="8716293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9" name="Forme libre : forme 1208"/>
            <p:cNvSpPr/>
            <p:nvPr/>
          </p:nvSpPr>
          <p:spPr bwMode="auto">
            <a:xfrm rot="8716293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0" name="Forme libre : forme 1209"/>
            <p:cNvSpPr/>
            <p:nvPr/>
          </p:nvSpPr>
          <p:spPr bwMode="auto">
            <a:xfrm rot="8716293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1" name="Forme libre : forme 1210"/>
            <p:cNvSpPr/>
            <p:nvPr/>
          </p:nvSpPr>
          <p:spPr bwMode="auto">
            <a:xfrm rot="8716293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2" name="Forme libre : forme 1211"/>
            <p:cNvSpPr/>
            <p:nvPr/>
          </p:nvSpPr>
          <p:spPr bwMode="auto">
            <a:xfrm rot="8716293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3" name="Forme libre : forme 1212"/>
            <p:cNvSpPr/>
            <p:nvPr/>
          </p:nvSpPr>
          <p:spPr bwMode="auto">
            <a:xfrm rot="8716293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4" name="Forme libre : forme 1213"/>
            <p:cNvSpPr/>
            <p:nvPr/>
          </p:nvSpPr>
          <p:spPr bwMode="auto">
            <a:xfrm rot="8716293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5" name="Forme libre : forme 1214"/>
            <p:cNvSpPr/>
            <p:nvPr/>
          </p:nvSpPr>
          <p:spPr bwMode="auto">
            <a:xfrm rot="8716293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6" name="Forme libre : forme 1215"/>
            <p:cNvSpPr/>
            <p:nvPr/>
          </p:nvSpPr>
          <p:spPr bwMode="auto">
            <a:xfrm rot="8716293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7" name="Forme libre : forme 1216"/>
            <p:cNvSpPr/>
            <p:nvPr/>
          </p:nvSpPr>
          <p:spPr bwMode="auto">
            <a:xfrm rot="8716293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8" name="Forme libre : forme 1217"/>
            <p:cNvSpPr/>
            <p:nvPr/>
          </p:nvSpPr>
          <p:spPr bwMode="auto">
            <a:xfrm rot="8716293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9" name="Forme libre : forme 1218"/>
            <p:cNvSpPr/>
            <p:nvPr/>
          </p:nvSpPr>
          <p:spPr bwMode="auto">
            <a:xfrm rot="7484127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0" name="Forme libre : forme 1219"/>
            <p:cNvSpPr/>
            <p:nvPr/>
          </p:nvSpPr>
          <p:spPr bwMode="auto"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1" name="Forme libre : forme 1220"/>
            <p:cNvSpPr/>
            <p:nvPr/>
          </p:nvSpPr>
          <p:spPr bwMode="auto">
            <a:xfrm rot="8716293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2" name="Forme libre : forme 1221"/>
            <p:cNvSpPr/>
            <p:nvPr/>
          </p:nvSpPr>
          <p:spPr bwMode="auto">
            <a:xfrm rot="8716293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3" name="Forme libre : forme 1222"/>
            <p:cNvSpPr/>
            <p:nvPr/>
          </p:nvSpPr>
          <p:spPr bwMode="auto">
            <a:xfrm rot="8716293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4" name="Forme libre : forme 1223"/>
            <p:cNvSpPr/>
            <p:nvPr/>
          </p:nvSpPr>
          <p:spPr bwMode="auto">
            <a:xfrm rot="8716293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5" name="Forme libre : forme 1224"/>
            <p:cNvSpPr/>
            <p:nvPr/>
          </p:nvSpPr>
          <p:spPr bwMode="auto">
            <a:xfrm rot="8716293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6" name="Forme libre : forme 1225"/>
            <p:cNvSpPr/>
            <p:nvPr/>
          </p:nvSpPr>
          <p:spPr bwMode="auto">
            <a:xfrm rot="8716293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7" name="Forme libre : forme 1226"/>
            <p:cNvSpPr/>
            <p:nvPr/>
          </p:nvSpPr>
          <p:spPr bwMode="auto">
            <a:xfrm rot="8716293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8" name="Forme libre : forme 1227"/>
            <p:cNvSpPr/>
            <p:nvPr/>
          </p:nvSpPr>
          <p:spPr bwMode="auto">
            <a:xfrm rot="8716293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9" name="Forme libre : forme 1228"/>
            <p:cNvSpPr/>
            <p:nvPr/>
          </p:nvSpPr>
          <p:spPr bwMode="auto">
            <a:xfrm rot="8716293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0" name="Forme libre : forme 1229"/>
            <p:cNvSpPr/>
            <p:nvPr/>
          </p:nvSpPr>
          <p:spPr bwMode="auto">
            <a:xfrm rot="8716293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1" name="Forme libre : forme 1230"/>
            <p:cNvSpPr/>
            <p:nvPr/>
          </p:nvSpPr>
          <p:spPr bwMode="auto">
            <a:xfrm rot="8716293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2" name="Forme libre : forme 1231"/>
            <p:cNvSpPr/>
            <p:nvPr/>
          </p:nvSpPr>
          <p:spPr bwMode="auto">
            <a:xfrm rot="8716293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3" name="Forme libre : forme 1232"/>
            <p:cNvSpPr/>
            <p:nvPr/>
          </p:nvSpPr>
          <p:spPr bwMode="auto">
            <a:xfrm rot="8716293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4" name="Forme libre : forme 1233"/>
            <p:cNvSpPr/>
            <p:nvPr/>
          </p:nvSpPr>
          <p:spPr bwMode="auto">
            <a:xfrm rot="8716293">
              <a:off x="6685587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5" name="Forme libre : forme 1234"/>
            <p:cNvSpPr/>
            <p:nvPr/>
          </p:nvSpPr>
          <p:spPr bwMode="auto">
            <a:xfrm rot="8716293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6" name="Forme libre : forme 1235"/>
            <p:cNvSpPr/>
            <p:nvPr/>
          </p:nvSpPr>
          <p:spPr bwMode="auto">
            <a:xfrm rot="8716293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7" name="Forme libre : forme 1236"/>
            <p:cNvSpPr/>
            <p:nvPr/>
          </p:nvSpPr>
          <p:spPr bwMode="auto">
            <a:xfrm rot="8716293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8" name="Forme libre : forme 1237"/>
            <p:cNvSpPr/>
            <p:nvPr/>
          </p:nvSpPr>
          <p:spPr bwMode="auto">
            <a:xfrm rot="7484127">
              <a:off x="6880697" y="459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9" name="Forme libre : forme 1238"/>
            <p:cNvSpPr/>
            <p:nvPr/>
          </p:nvSpPr>
          <p:spPr bwMode="auto"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0" name="Forme libre : forme 1239"/>
            <p:cNvSpPr/>
            <p:nvPr/>
          </p:nvSpPr>
          <p:spPr bwMode="auto">
            <a:xfrm rot="8716293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1" name="Forme libre : forme 1240"/>
            <p:cNvSpPr/>
            <p:nvPr/>
          </p:nvSpPr>
          <p:spPr bwMode="auto">
            <a:xfrm rot="8716293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2" name="Forme libre : forme 1241"/>
            <p:cNvSpPr/>
            <p:nvPr/>
          </p:nvSpPr>
          <p:spPr bwMode="auto">
            <a:xfrm rot="8716293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3" name="Forme libre : forme 1242"/>
            <p:cNvSpPr/>
            <p:nvPr/>
          </p:nvSpPr>
          <p:spPr bwMode="auto">
            <a:xfrm rot="8716293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4" name="Forme libre : forme 1243"/>
            <p:cNvSpPr/>
            <p:nvPr/>
          </p:nvSpPr>
          <p:spPr bwMode="auto">
            <a:xfrm rot="8716293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 extrusionOk="0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5" name="Forme libre : forme 1244"/>
            <p:cNvSpPr/>
            <p:nvPr/>
          </p:nvSpPr>
          <p:spPr bwMode="auto">
            <a:xfrm rot="8716293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 extrusionOk="0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6" name="Forme libre : forme 1245"/>
            <p:cNvSpPr/>
            <p:nvPr/>
          </p:nvSpPr>
          <p:spPr bwMode="auto">
            <a:xfrm rot="7484127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 extrusionOk="0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7" name="Forme libre : forme 1246"/>
            <p:cNvSpPr/>
            <p:nvPr/>
          </p:nvSpPr>
          <p:spPr bwMode="auto"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 extrusionOk="0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8" name="Forme libre : forme 1247"/>
            <p:cNvSpPr/>
            <p:nvPr/>
          </p:nvSpPr>
          <p:spPr bwMode="auto">
            <a:xfrm rot="8716293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9" name="Forme libre : forme 1248"/>
            <p:cNvSpPr/>
            <p:nvPr/>
          </p:nvSpPr>
          <p:spPr bwMode="auto">
            <a:xfrm rot="8716293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0" name="Forme libre : forme 1249"/>
            <p:cNvSpPr/>
            <p:nvPr/>
          </p:nvSpPr>
          <p:spPr bwMode="auto">
            <a:xfrm rot="8716293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1" name="Forme libre : forme 1250"/>
            <p:cNvSpPr/>
            <p:nvPr/>
          </p:nvSpPr>
          <p:spPr bwMode="auto">
            <a:xfrm rot="8716293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2" name="Forme libre : forme 1251"/>
            <p:cNvSpPr/>
            <p:nvPr/>
          </p:nvSpPr>
          <p:spPr bwMode="auto">
            <a:xfrm rot="8716293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3" name="Forme libre : forme 1252"/>
            <p:cNvSpPr/>
            <p:nvPr/>
          </p:nvSpPr>
          <p:spPr bwMode="auto">
            <a:xfrm rot="8716293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4" name="Forme libre : forme 1253"/>
            <p:cNvSpPr/>
            <p:nvPr/>
          </p:nvSpPr>
          <p:spPr bwMode="auto">
            <a:xfrm rot="8716293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5" name="Forme libre : forme 1254"/>
            <p:cNvSpPr/>
            <p:nvPr/>
          </p:nvSpPr>
          <p:spPr bwMode="auto">
            <a:xfrm rot="8716293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Forme libre : forme 1255"/>
            <p:cNvSpPr/>
            <p:nvPr/>
          </p:nvSpPr>
          <p:spPr bwMode="auto">
            <a:xfrm rot="8716293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7" name="Forme libre : forme 1256"/>
            <p:cNvSpPr/>
            <p:nvPr/>
          </p:nvSpPr>
          <p:spPr bwMode="auto">
            <a:xfrm rot="8716293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8" name="Forme libre : forme 1257"/>
            <p:cNvSpPr/>
            <p:nvPr/>
          </p:nvSpPr>
          <p:spPr bwMode="auto">
            <a:xfrm rot="8716293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9" name="Forme libre : forme 1258"/>
            <p:cNvSpPr/>
            <p:nvPr/>
          </p:nvSpPr>
          <p:spPr bwMode="auto">
            <a:xfrm rot="8716293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0" name="Forme libre : forme 1259"/>
            <p:cNvSpPr/>
            <p:nvPr/>
          </p:nvSpPr>
          <p:spPr bwMode="auto">
            <a:xfrm rot="8716293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1" name="Forme libre : forme 1260"/>
            <p:cNvSpPr/>
            <p:nvPr/>
          </p:nvSpPr>
          <p:spPr bwMode="auto">
            <a:xfrm rot="7484127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2" name="Forme libre : forme 1261"/>
            <p:cNvSpPr/>
            <p:nvPr/>
          </p:nvSpPr>
          <p:spPr bwMode="auto"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3" name="Forme libre : forme 1262"/>
            <p:cNvSpPr/>
            <p:nvPr/>
          </p:nvSpPr>
          <p:spPr bwMode="auto">
            <a:xfrm rot="8716293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4" name="Forme libre : forme 1263"/>
            <p:cNvSpPr/>
            <p:nvPr/>
          </p:nvSpPr>
          <p:spPr bwMode="auto">
            <a:xfrm rot="8716293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5" name="Forme libre : forme 1264"/>
            <p:cNvSpPr/>
            <p:nvPr/>
          </p:nvSpPr>
          <p:spPr bwMode="auto">
            <a:xfrm rot="8716293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6" name="Forme libre : forme 1265"/>
            <p:cNvSpPr/>
            <p:nvPr/>
          </p:nvSpPr>
          <p:spPr bwMode="auto">
            <a:xfrm rot="8716293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7" name="Forme libre : forme 1266"/>
            <p:cNvSpPr/>
            <p:nvPr/>
          </p:nvSpPr>
          <p:spPr bwMode="auto">
            <a:xfrm rot="8716293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8" name="Forme libre : forme 1267"/>
            <p:cNvSpPr/>
            <p:nvPr/>
          </p:nvSpPr>
          <p:spPr bwMode="auto">
            <a:xfrm rot="8716293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9" name="Forme libre : forme 1268"/>
            <p:cNvSpPr/>
            <p:nvPr/>
          </p:nvSpPr>
          <p:spPr bwMode="auto">
            <a:xfrm rot="8716293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0" name="Forme libre : forme 1269"/>
            <p:cNvSpPr/>
            <p:nvPr/>
          </p:nvSpPr>
          <p:spPr bwMode="auto">
            <a:xfrm rot="8716293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1" name="Forme libre : forme 1270"/>
            <p:cNvSpPr/>
            <p:nvPr/>
          </p:nvSpPr>
          <p:spPr bwMode="auto">
            <a:xfrm rot="8716293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2" name="Forme libre : forme 1271"/>
            <p:cNvSpPr/>
            <p:nvPr/>
          </p:nvSpPr>
          <p:spPr bwMode="auto">
            <a:xfrm rot="8716293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3" name="Forme libre : forme 1272"/>
            <p:cNvSpPr/>
            <p:nvPr/>
          </p:nvSpPr>
          <p:spPr bwMode="auto">
            <a:xfrm rot="8716293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4" name="Forme libre : forme 1273"/>
            <p:cNvSpPr/>
            <p:nvPr/>
          </p:nvSpPr>
          <p:spPr bwMode="auto">
            <a:xfrm rot="8716293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5" name="Forme libre : forme 1274"/>
            <p:cNvSpPr/>
            <p:nvPr/>
          </p:nvSpPr>
          <p:spPr bwMode="auto">
            <a:xfrm rot="8716293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6" name="Forme libre : forme 1275"/>
            <p:cNvSpPr/>
            <p:nvPr/>
          </p:nvSpPr>
          <p:spPr bwMode="auto">
            <a:xfrm rot="8716293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7" name="Forme libre : forme 1276"/>
            <p:cNvSpPr/>
            <p:nvPr/>
          </p:nvSpPr>
          <p:spPr bwMode="auto">
            <a:xfrm rot="8716293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8" name="Forme libre : forme 1277"/>
            <p:cNvSpPr/>
            <p:nvPr/>
          </p:nvSpPr>
          <p:spPr bwMode="auto">
            <a:xfrm rot="8716293">
              <a:off x="8728766" y="30815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9" name="Forme libre : forme 1278"/>
            <p:cNvSpPr/>
            <p:nvPr/>
          </p:nvSpPr>
          <p:spPr bwMode="auto">
            <a:xfrm rot="8716293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0" name="Forme libre : forme 1279"/>
            <p:cNvSpPr/>
            <p:nvPr/>
          </p:nvSpPr>
          <p:spPr bwMode="auto">
            <a:xfrm rot="7484127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1" name="Forme libre : forme 1280"/>
            <p:cNvSpPr/>
            <p:nvPr/>
          </p:nvSpPr>
          <p:spPr bwMode="auto">
            <a:xfrm rot="13089394">
              <a:off x="8933167" y="3248496"/>
              <a:ext cx="272584" cy="314616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 extrusionOk="0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2" name="Forme libre : forme 1281"/>
            <p:cNvSpPr/>
            <p:nvPr/>
          </p:nvSpPr>
          <p:spPr bwMode="auto">
            <a:xfrm rot="8716293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 extrusionOk="0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3" name="Forme libre : forme 1282"/>
            <p:cNvSpPr/>
            <p:nvPr/>
          </p:nvSpPr>
          <p:spPr bwMode="auto">
            <a:xfrm rot="8716293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4" name="Forme libre : forme 1283"/>
            <p:cNvSpPr/>
            <p:nvPr/>
          </p:nvSpPr>
          <p:spPr bwMode="auto">
            <a:xfrm rot="8716293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5" name="Forme libre : forme 1284"/>
            <p:cNvSpPr/>
            <p:nvPr/>
          </p:nvSpPr>
          <p:spPr bwMode="auto">
            <a:xfrm rot="8716293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 extrusionOk="0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6" name="Forme libre : forme 1285"/>
            <p:cNvSpPr/>
            <p:nvPr/>
          </p:nvSpPr>
          <p:spPr bwMode="auto">
            <a:xfrm rot="8716293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 extrusionOk="0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7" name="Forme libre : forme 1286"/>
            <p:cNvSpPr/>
            <p:nvPr/>
          </p:nvSpPr>
          <p:spPr bwMode="auto">
            <a:xfrm rot="8716293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8" name="Forme libre : forme 1287"/>
            <p:cNvSpPr/>
            <p:nvPr/>
          </p:nvSpPr>
          <p:spPr bwMode="auto">
            <a:xfrm rot="8716293">
              <a:off x="8769785" y="38898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9" name="Forme libre : forme 1288"/>
            <p:cNvSpPr/>
            <p:nvPr/>
          </p:nvSpPr>
          <p:spPr bwMode="auto">
            <a:xfrm rot="8716293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0" name="Forme libre : forme 1289"/>
            <p:cNvSpPr/>
            <p:nvPr/>
          </p:nvSpPr>
          <p:spPr bwMode="auto">
            <a:xfrm rot="8716293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1" name="Forme libre : forme 1290"/>
            <p:cNvSpPr/>
            <p:nvPr/>
          </p:nvSpPr>
          <p:spPr bwMode="auto">
            <a:xfrm rot="8716293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2" name="Forme libre : forme 1291"/>
            <p:cNvSpPr/>
            <p:nvPr/>
          </p:nvSpPr>
          <p:spPr bwMode="auto">
            <a:xfrm rot="8716293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3" name="Forme libre : forme 1292"/>
            <p:cNvSpPr/>
            <p:nvPr/>
          </p:nvSpPr>
          <p:spPr bwMode="auto">
            <a:xfrm rot="8716293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4" name="Forme libre : forme 1293"/>
            <p:cNvSpPr/>
            <p:nvPr/>
          </p:nvSpPr>
          <p:spPr bwMode="auto">
            <a:xfrm rot="8716293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 extrusionOk="0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5" name="Forme libre : forme 1294"/>
            <p:cNvSpPr/>
            <p:nvPr/>
          </p:nvSpPr>
          <p:spPr bwMode="auto">
            <a:xfrm rot="8716293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 extrusionOk="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6" name="Forme libre : forme 1295"/>
            <p:cNvSpPr/>
            <p:nvPr/>
          </p:nvSpPr>
          <p:spPr bwMode="auto">
            <a:xfrm rot="8716293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7" name="Forme libre : forme 1296"/>
            <p:cNvSpPr/>
            <p:nvPr/>
          </p:nvSpPr>
          <p:spPr bwMode="auto">
            <a:xfrm rot="8716293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8" name="Forme libre : forme 1297"/>
            <p:cNvSpPr/>
            <p:nvPr/>
          </p:nvSpPr>
          <p:spPr bwMode="auto">
            <a:xfrm rot="8716293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9" name="Forme libre : forme 1298"/>
            <p:cNvSpPr/>
            <p:nvPr/>
          </p:nvSpPr>
          <p:spPr bwMode="auto">
            <a:xfrm rot="8716293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0" name="Forme libre : forme 1299"/>
            <p:cNvSpPr/>
            <p:nvPr/>
          </p:nvSpPr>
          <p:spPr bwMode="auto">
            <a:xfrm rot="7484127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 extrusionOk="0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1" name="Forme libre : forme 1300"/>
            <p:cNvSpPr/>
            <p:nvPr/>
          </p:nvSpPr>
          <p:spPr bwMode="auto">
            <a:xfrm rot="8716293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2" name="Forme libre : forme 1301"/>
            <p:cNvSpPr/>
            <p:nvPr/>
          </p:nvSpPr>
          <p:spPr bwMode="auto">
            <a:xfrm rot="8716293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3" name="Forme libre : forme 1302"/>
            <p:cNvSpPr/>
            <p:nvPr/>
          </p:nvSpPr>
          <p:spPr bwMode="auto">
            <a:xfrm rot="8716293">
              <a:off x="8995011" y="4560813"/>
              <a:ext cx="209149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 extrusionOk="0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4" name="Forme libre : forme 1303"/>
            <p:cNvSpPr/>
            <p:nvPr/>
          </p:nvSpPr>
          <p:spPr bwMode="auto">
            <a:xfrm rot="8716293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5" name="Forme libre : forme 1304"/>
            <p:cNvSpPr/>
            <p:nvPr/>
          </p:nvSpPr>
          <p:spPr bwMode="auto">
            <a:xfrm rot="8716293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6" name="Forme libre : forme 1305"/>
            <p:cNvSpPr/>
            <p:nvPr/>
          </p:nvSpPr>
          <p:spPr bwMode="auto">
            <a:xfrm rot="8716293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7" name="Forme libre : forme 1306"/>
            <p:cNvSpPr/>
            <p:nvPr/>
          </p:nvSpPr>
          <p:spPr bwMode="auto">
            <a:xfrm rot="8716293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8" name="Forme libre : forme 1307"/>
            <p:cNvSpPr/>
            <p:nvPr/>
          </p:nvSpPr>
          <p:spPr bwMode="auto">
            <a:xfrm rot="8716293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9" name="Forme libre : forme 1308"/>
            <p:cNvSpPr/>
            <p:nvPr/>
          </p:nvSpPr>
          <p:spPr bwMode="auto">
            <a:xfrm rot="8716293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0" name="Forme libre : forme 1309"/>
            <p:cNvSpPr/>
            <p:nvPr/>
          </p:nvSpPr>
          <p:spPr bwMode="auto">
            <a:xfrm rot="8716293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 extrusionOk="0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1" name="Forme libre : forme 1310"/>
            <p:cNvSpPr/>
            <p:nvPr/>
          </p:nvSpPr>
          <p:spPr bwMode="auto">
            <a:xfrm rot="8716293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2" name="Forme libre : forme 1311"/>
            <p:cNvSpPr/>
            <p:nvPr/>
          </p:nvSpPr>
          <p:spPr bwMode="auto">
            <a:xfrm rot="8716293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3" name="Forme libre : forme 1312"/>
            <p:cNvSpPr/>
            <p:nvPr/>
          </p:nvSpPr>
          <p:spPr bwMode="auto">
            <a:xfrm rot="8716293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4" name="Forme libre : forme 1313"/>
            <p:cNvSpPr/>
            <p:nvPr/>
          </p:nvSpPr>
          <p:spPr bwMode="auto">
            <a:xfrm rot="8716293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5" name="Forme libre : forme 1314"/>
            <p:cNvSpPr/>
            <p:nvPr/>
          </p:nvSpPr>
          <p:spPr bwMode="auto">
            <a:xfrm rot="8716293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6" name="Forme libre : forme 1315"/>
            <p:cNvSpPr/>
            <p:nvPr/>
          </p:nvSpPr>
          <p:spPr bwMode="auto">
            <a:xfrm rot="8716293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7" name="Forme libre : forme 1316"/>
            <p:cNvSpPr/>
            <p:nvPr/>
          </p:nvSpPr>
          <p:spPr bwMode="auto">
            <a:xfrm rot="8716293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8" name="Forme libre : forme 1317"/>
            <p:cNvSpPr/>
            <p:nvPr/>
          </p:nvSpPr>
          <p:spPr bwMode="auto">
            <a:xfrm rot="8716293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9" name="Forme libre : forme 1318"/>
            <p:cNvSpPr/>
            <p:nvPr/>
          </p:nvSpPr>
          <p:spPr bwMode="auto">
            <a:xfrm rot="8716293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0" name="Forme libre : forme 1319"/>
            <p:cNvSpPr/>
            <p:nvPr/>
          </p:nvSpPr>
          <p:spPr bwMode="auto">
            <a:xfrm rot="8716293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1" name="Forme libre : forme 1320"/>
            <p:cNvSpPr/>
            <p:nvPr/>
          </p:nvSpPr>
          <p:spPr bwMode="auto">
            <a:xfrm rot="8716293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2" name="Forme libre : forme 1321"/>
            <p:cNvSpPr/>
            <p:nvPr/>
          </p:nvSpPr>
          <p:spPr bwMode="auto">
            <a:xfrm rot="8716293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3" name="Forme libre : forme 1322"/>
            <p:cNvSpPr/>
            <p:nvPr/>
          </p:nvSpPr>
          <p:spPr bwMode="auto">
            <a:xfrm rot="8716293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4" name="Forme libre : forme 1323"/>
            <p:cNvSpPr/>
            <p:nvPr/>
          </p:nvSpPr>
          <p:spPr bwMode="auto">
            <a:xfrm rot="8716293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5" name="Forme libre : forme 1324"/>
            <p:cNvSpPr/>
            <p:nvPr/>
          </p:nvSpPr>
          <p:spPr bwMode="auto">
            <a:xfrm rot="7484127">
              <a:off x="8389012" y="19521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6" name="Forme libre : forme 1325"/>
            <p:cNvSpPr/>
            <p:nvPr/>
          </p:nvSpPr>
          <p:spPr bwMode="auto"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7" name="Forme libre : forme 1326"/>
            <p:cNvSpPr/>
            <p:nvPr/>
          </p:nvSpPr>
          <p:spPr bwMode="auto">
            <a:xfrm rot="8716293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8" name="Forme libre : forme 1327"/>
            <p:cNvSpPr/>
            <p:nvPr/>
          </p:nvSpPr>
          <p:spPr bwMode="auto">
            <a:xfrm rot="8716293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9" name="Forme libre : forme 1328"/>
            <p:cNvSpPr/>
            <p:nvPr/>
          </p:nvSpPr>
          <p:spPr bwMode="auto">
            <a:xfrm rot="8716293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0" name="Forme libre : forme 1329"/>
            <p:cNvSpPr/>
            <p:nvPr/>
          </p:nvSpPr>
          <p:spPr bwMode="auto">
            <a:xfrm rot="8716293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1" name="Forme libre : forme 1330"/>
            <p:cNvSpPr/>
            <p:nvPr/>
          </p:nvSpPr>
          <p:spPr bwMode="auto">
            <a:xfrm rot="8716293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2" name="Forme libre : forme 1331"/>
            <p:cNvSpPr/>
            <p:nvPr/>
          </p:nvSpPr>
          <p:spPr bwMode="auto">
            <a:xfrm rot="8716293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3" name="Forme libre : forme 1332"/>
            <p:cNvSpPr/>
            <p:nvPr/>
          </p:nvSpPr>
          <p:spPr bwMode="auto">
            <a:xfrm rot="8716293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4" name="Forme libre : forme 1333"/>
            <p:cNvSpPr/>
            <p:nvPr/>
          </p:nvSpPr>
          <p:spPr bwMode="auto">
            <a:xfrm rot="8716293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5" name="Forme libre : forme 1334"/>
            <p:cNvSpPr/>
            <p:nvPr/>
          </p:nvSpPr>
          <p:spPr bwMode="auto">
            <a:xfrm rot="8716293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6" name="Forme libre : forme 1335"/>
            <p:cNvSpPr/>
            <p:nvPr/>
          </p:nvSpPr>
          <p:spPr bwMode="auto">
            <a:xfrm rot="8716293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7" name="Forme libre : forme 1336"/>
            <p:cNvSpPr/>
            <p:nvPr/>
          </p:nvSpPr>
          <p:spPr bwMode="auto">
            <a:xfrm rot="8716293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8" name="Forme libre : forme 1337"/>
            <p:cNvSpPr/>
            <p:nvPr/>
          </p:nvSpPr>
          <p:spPr bwMode="auto">
            <a:xfrm rot="8716293">
              <a:off x="8082970" y="9716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9" name="Forme libre : forme 1338"/>
            <p:cNvSpPr/>
            <p:nvPr/>
          </p:nvSpPr>
          <p:spPr bwMode="auto">
            <a:xfrm rot="8716293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0" name="Forme libre : forme 1339"/>
            <p:cNvSpPr/>
            <p:nvPr/>
          </p:nvSpPr>
          <p:spPr bwMode="auto">
            <a:xfrm rot="8716293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1" name="Forme libre : forme 1340"/>
            <p:cNvSpPr/>
            <p:nvPr/>
          </p:nvSpPr>
          <p:spPr bwMode="auto">
            <a:xfrm rot="8716293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2" name="Forme libre : forme 1341"/>
            <p:cNvSpPr/>
            <p:nvPr/>
          </p:nvSpPr>
          <p:spPr bwMode="auto">
            <a:xfrm rot="8716293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3" name="Forme libre : forme 1342"/>
            <p:cNvSpPr/>
            <p:nvPr/>
          </p:nvSpPr>
          <p:spPr bwMode="auto">
            <a:xfrm rot="8716293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4" name="Forme libre : forme 1343"/>
            <p:cNvSpPr/>
            <p:nvPr/>
          </p:nvSpPr>
          <p:spPr bwMode="auto">
            <a:xfrm rot="7484127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5" name="Forme libre : forme 1344"/>
            <p:cNvSpPr/>
            <p:nvPr/>
          </p:nvSpPr>
          <p:spPr bwMode="auto"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6" name="Forme libre : forme 1345"/>
            <p:cNvSpPr/>
            <p:nvPr/>
          </p:nvSpPr>
          <p:spPr bwMode="auto">
            <a:xfrm rot="8716293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7" name="Forme libre : forme 1346"/>
            <p:cNvSpPr/>
            <p:nvPr/>
          </p:nvSpPr>
          <p:spPr bwMode="auto">
            <a:xfrm rot="8716293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8" name="Forme libre : forme 1347"/>
            <p:cNvSpPr/>
            <p:nvPr/>
          </p:nvSpPr>
          <p:spPr bwMode="auto">
            <a:xfrm rot="8716293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9" name="Forme libre : forme 1348"/>
            <p:cNvSpPr/>
            <p:nvPr/>
          </p:nvSpPr>
          <p:spPr bwMode="auto">
            <a:xfrm rot="8716293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0" name="Forme libre : forme 1349"/>
            <p:cNvSpPr/>
            <p:nvPr/>
          </p:nvSpPr>
          <p:spPr bwMode="auto">
            <a:xfrm rot="8716293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1" name="Forme libre : forme 1350"/>
            <p:cNvSpPr/>
            <p:nvPr/>
          </p:nvSpPr>
          <p:spPr bwMode="auto">
            <a:xfrm rot="8716293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2" name="Forme libre : forme 1351"/>
            <p:cNvSpPr/>
            <p:nvPr/>
          </p:nvSpPr>
          <p:spPr bwMode="auto">
            <a:xfrm rot="8716293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3" name="Forme libre : forme 1352"/>
            <p:cNvSpPr/>
            <p:nvPr/>
          </p:nvSpPr>
          <p:spPr bwMode="auto">
            <a:xfrm rot="8716293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4" name="Forme libre : forme 1353"/>
            <p:cNvSpPr/>
            <p:nvPr/>
          </p:nvSpPr>
          <p:spPr bwMode="auto">
            <a:xfrm rot="8716293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5" name="Forme libre : forme 1354"/>
            <p:cNvSpPr/>
            <p:nvPr/>
          </p:nvSpPr>
          <p:spPr bwMode="auto">
            <a:xfrm rot="8716293">
              <a:off x="7325743" y="30083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6" name="Forme libre : forme 1355"/>
            <p:cNvSpPr/>
            <p:nvPr/>
          </p:nvSpPr>
          <p:spPr bwMode="auto">
            <a:xfrm rot="8716293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7" name="Forme libre : forme 1356"/>
            <p:cNvSpPr/>
            <p:nvPr/>
          </p:nvSpPr>
          <p:spPr bwMode="auto">
            <a:xfrm rot="8716293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8" name="Forme libre : forme 1357"/>
            <p:cNvSpPr/>
            <p:nvPr/>
          </p:nvSpPr>
          <p:spPr bwMode="auto">
            <a:xfrm rot="8716293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9" name="Forme libre : forme 1358"/>
            <p:cNvSpPr/>
            <p:nvPr/>
          </p:nvSpPr>
          <p:spPr bwMode="auto">
            <a:xfrm rot="8716293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0" name="Forme libre : forme 1359"/>
            <p:cNvSpPr/>
            <p:nvPr/>
          </p:nvSpPr>
          <p:spPr bwMode="auto">
            <a:xfrm rot="8716293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1" name="Forme libre : forme 1360"/>
            <p:cNvSpPr/>
            <p:nvPr/>
          </p:nvSpPr>
          <p:spPr bwMode="auto">
            <a:xfrm rot="8716293">
              <a:off x="7841975" y="43909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2" name="Forme libre : forme 1361"/>
            <p:cNvSpPr/>
            <p:nvPr/>
          </p:nvSpPr>
          <p:spPr bwMode="auto">
            <a:xfrm rot="8716293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3" name="Forme libre : forme 1362"/>
            <p:cNvSpPr/>
            <p:nvPr/>
          </p:nvSpPr>
          <p:spPr bwMode="auto">
            <a:xfrm rot="7484127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4" name="Forme libre : forme 1363"/>
            <p:cNvSpPr/>
            <p:nvPr/>
          </p:nvSpPr>
          <p:spPr bwMode="auto"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5" name="Forme libre : forme 1364"/>
            <p:cNvSpPr/>
            <p:nvPr/>
          </p:nvSpPr>
          <p:spPr bwMode="auto">
            <a:xfrm rot="8716293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6" name="Forme libre : forme 1365"/>
            <p:cNvSpPr/>
            <p:nvPr/>
          </p:nvSpPr>
          <p:spPr bwMode="auto">
            <a:xfrm rot="8716293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7" name="Forme libre : forme 1366"/>
            <p:cNvSpPr/>
            <p:nvPr/>
          </p:nvSpPr>
          <p:spPr bwMode="auto">
            <a:xfrm rot="8716293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8" name="Forme libre : forme 1367"/>
            <p:cNvSpPr/>
            <p:nvPr/>
          </p:nvSpPr>
          <p:spPr bwMode="auto">
            <a:xfrm rot="8716293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9" name="Forme libre : forme 1368"/>
            <p:cNvSpPr/>
            <p:nvPr/>
          </p:nvSpPr>
          <p:spPr bwMode="auto">
            <a:xfrm rot="8716293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 extrusionOk="0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0" name="Forme libre : forme 1369"/>
            <p:cNvSpPr/>
            <p:nvPr/>
          </p:nvSpPr>
          <p:spPr bwMode="auto">
            <a:xfrm rot="8716293">
              <a:off x="7462482" y="-4908"/>
              <a:ext cx="260638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 extrusionOk="0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1" name="Forme libre : forme 1370"/>
            <p:cNvSpPr/>
            <p:nvPr/>
          </p:nvSpPr>
          <p:spPr bwMode="auto">
            <a:xfrm rot="8716293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 extrusionOk="0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2" name="Forme libre : forme 1371"/>
            <p:cNvSpPr/>
            <p:nvPr/>
          </p:nvSpPr>
          <p:spPr bwMode="auto">
            <a:xfrm rot="8716293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 extrusionOk="0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3" name="Forme libre : forme 1372"/>
            <p:cNvSpPr/>
            <p:nvPr/>
          </p:nvSpPr>
          <p:spPr bwMode="auto">
            <a:xfrm rot="8716293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 extrusionOk="0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4" name="Forme libre : forme 1373"/>
            <p:cNvSpPr/>
            <p:nvPr/>
          </p:nvSpPr>
          <p:spPr bwMode="auto">
            <a:xfrm rot="8716293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5" name="Forme libre : forme 1374"/>
            <p:cNvSpPr/>
            <p:nvPr/>
          </p:nvSpPr>
          <p:spPr bwMode="auto">
            <a:xfrm rot="7484127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6" name="Forme libre : forme 1375"/>
            <p:cNvSpPr/>
            <p:nvPr/>
          </p:nvSpPr>
          <p:spPr bwMode="auto"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 extrusionOk="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7" name="Forme libre : forme 1376"/>
            <p:cNvSpPr/>
            <p:nvPr/>
          </p:nvSpPr>
          <p:spPr bwMode="auto">
            <a:xfrm rot="8716293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 extrusionOk="0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8" name="Forme libre : forme 1377"/>
            <p:cNvSpPr/>
            <p:nvPr/>
          </p:nvSpPr>
          <p:spPr bwMode="auto">
            <a:xfrm rot="8716293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9" name="Forme libre : forme 1378"/>
            <p:cNvSpPr/>
            <p:nvPr/>
          </p:nvSpPr>
          <p:spPr bwMode="auto">
            <a:xfrm rot="8716293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0" name="Forme libre : forme 1379"/>
            <p:cNvSpPr/>
            <p:nvPr/>
          </p:nvSpPr>
          <p:spPr bwMode="auto">
            <a:xfrm rot="8716293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 extrusionOk="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1" name="Forme libre : forme 1380"/>
            <p:cNvSpPr/>
            <p:nvPr/>
          </p:nvSpPr>
          <p:spPr bwMode="auto">
            <a:xfrm rot="8716293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 extrusionOk="0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2" name="Forme libre : forme 1381"/>
            <p:cNvSpPr/>
            <p:nvPr/>
          </p:nvSpPr>
          <p:spPr bwMode="auto">
            <a:xfrm rot="8716293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 extrusionOk="0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3" name="Forme libre : forme 1382"/>
            <p:cNvSpPr/>
            <p:nvPr/>
          </p:nvSpPr>
          <p:spPr bwMode="auto">
            <a:xfrm rot="8716293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 extrusionOk="0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4" name="Forme libre : forme 1383"/>
            <p:cNvSpPr/>
            <p:nvPr/>
          </p:nvSpPr>
          <p:spPr bwMode="auto">
            <a:xfrm rot="8716293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 extrusionOk="0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5" name="Forme libre : forme 1384"/>
            <p:cNvSpPr/>
            <p:nvPr/>
          </p:nvSpPr>
          <p:spPr bwMode="auto">
            <a:xfrm rot="8716293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6" name="Forme libre : forme 1385"/>
            <p:cNvSpPr/>
            <p:nvPr/>
          </p:nvSpPr>
          <p:spPr bwMode="auto">
            <a:xfrm rot="8716293">
              <a:off x="8969693" y="1431914"/>
              <a:ext cx="209149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 extrusionOk="0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7" name="Forme libre : forme 1386"/>
            <p:cNvSpPr/>
            <p:nvPr/>
          </p:nvSpPr>
          <p:spPr bwMode="auto">
            <a:xfrm rot="8716293">
              <a:off x="8922281" y="133449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8" name="Forme libre : forme 1387"/>
            <p:cNvSpPr/>
            <p:nvPr/>
          </p:nvSpPr>
          <p:spPr bwMode="auto">
            <a:xfrm rot="8716293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9" name="Forme libre : forme 1388"/>
            <p:cNvSpPr/>
            <p:nvPr/>
          </p:nvSpPr>
          <p:spPr bwMode="auto">
            <a:xfrm rot="8716293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0" name="Forme libre : forme 1389"/>
            <p:cNvSpPr/>
            <p:nvPr/>
          </p:nvSpPr>
          <p:spPr bwMode="auto">
            <a:xfrm rot="8716293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1" name="Forme libre : forme 1390"/>
            <p:cNvSpPr/>
            <p:nvPr/>
          </p:nvSpPr>
          <p:spPr bwMode="auto">
            <a:xfrm rot="8716293">
              <a:off x="8855683" y="15210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2" name="Forme libre : forme 1391"/>
            <p:cNvSpPr/>
            <p:nvPr/>
          </p:nvSpPr>
          <p:spPr bwMode="auto">
            <a:xfrm rot="8716293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 extrusionOk="0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3" name="Forme libre : forme 1392"/>
            <p:cNvSpPr/>
            <p:nvPr/>
          </p:nvSpPr>
          <p:spPr bwMode="auto">
            <a:xfrm rot="8716293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4" name="Forme libre : forme 1393"/>
            <p:cNvSpPr/>
            <p:nvPr/>
          </p:nvSpPr>
          <p:spPr bwMode="auto">
            <a:xfrm rot="8716293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5" name="Forme libre : forme 1394"/>
            <p:cNvSpPr/>
            <p:nvPr/>
          </p:nvSpPr>
          <p:spPr bwMode="auto">
            <a:xfrm rot="8716293">
              <a:off x="9112658" y="1300146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 extrusionOk="0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6" name="Forme libre : forme 1395"/>
            <p:cNvSpPr/>
            <p:nvPr/>
          </p:nvSpPr>
          <p:spPr bwMode="auto">
            <a:xfrm rot="8716293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7" name="Forme libre : forme 1396"/>
            <p:cNvSpPr/>
            <p:nvPr/>
          </p:nvSpPr>
          <p:spPr bwMode="auto">
            <a:xfrm rot="8716293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9" name="Forme libre : forme 1398"/>
            <p:cNvSpPr/>
            <p:nvPr/>
          </p:nvSpPr>
          <p:spPr bwMode="auto">
            <a:xfrm rot="8716293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0" name="Forme libre : forme 1399"/>
            <p:cNvSpPr/>
            <p:nvPr/>
          </p:nvSpPr>
          <p:spPr bwMode="auto">
            <a:xfrm rot="8716293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3" name="Forme libre : forme 1402"/>
            <p:cNvSpPr/>
            <p:nvPr/>
          </p:nvSpPr>
          <p:spPr bwMode="auto">
            <a:xfrm rot="8716293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4" name="Forme libre : forme 1403"/>
            <p:cNvSpPr/>
            <p:nvPr/>
          </p:nvSpPr>
          <p:spPr bwMode="auto">
            <a:xfrm rot="8716293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5" name="Forme libre : forme 1404"/>
            <p:cNvSpPr/>
            <p:nvPr/>
          </p:nvSpPr>
          <p:spPr bwMode="auto">
            <a:xfrm rot="8716293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7" name="Forme libre : forme 1406"/>
            <p:cNvSpPr/>
            <p:nvPr/>
          </p:nvSpPr>
          <p:spPr bwMode="auto">
            <a:xfrm rot="8716293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8" name="Forme libre : forme 1407"/>
            <p:cNvSpPr/>
            <p:nvPr/>
          </p:nvSpPr>
          <p:spPr bwMode="auto">
            <a:xfrm rot="8716293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9" name="Forme libre : forme 1408"/>
            <p:cNvSpPr/>
            <p:nvPr/>
          </p:nvSpPr>
          <p:spPr bwMode="auto">
            <a:xfrm rot="8716293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 extrusionOk="0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0" name="Forme libre : forme 1409"/>
            <p:cNvSpPr/>
            <p:nvPr/>
          </p:nvSpPr>
          <p:spPr bwMode="auto">
            <a:xfrm rot="8716293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1" name="Forme libre : forme 1410"/>
            <p:cNvSpPr/>
            <p:nvPr/>
          </p:nvSpPr>
          <p:spPr bwMode="auto">
            <a:xfrm rot="8716293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5" name="Forme libre : forme 1414"/>
            <p:cNvSpPr/>
            <p:nvPr/>
          </p:nvSpPr>
          <p:spPr bwMode="auto">
            <a:xfrm rot="8716293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7" name="Forme libre : forme 1416"/>
            <p:cNvSpPr/>
            <p:nvPr/>
          </p:nvSpPr>
          <p:spPr bwMode="auto">
            <a:xfrm rot="8716293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8" name="Forme libre : forme 1417"/>
            <p:cNvSpPr/>
            <p:nvPr/>
          </p:nvSpPr>
          <p:spPr bwMode="auto">
            <a:xfrm rot="7484127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 extrusionOk="0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9" name="Forme libre : forme 1418"/>
            <p:cNvSpPr/>
            <p:nvPr/>
          </p:nvSpPr>
          <p:spPr bwMode="auto">
            <a:xfrm rot="8716293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0" name="Forme libre : forme 1419"/>
            <p:cNvSpPr/>
            <p:nvPr/>
          </p:nvSpPr>
          <p:spPr bwMode="auto">
            <a:xfrm rot="8716293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1" name="Forme libre : forme 1420"/>
            <p:cNvSpPr/>
            <p:nvPr/>
          </p:nvSpPr>
          <p:spPr bwMode="auto">
            <a:xfrm rot="8716293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2" name="Forme libre : forme 1421"/>
            <p:cNvSpPr/>
            <p:nvPr/>
          </p:nvSpPr>
          <p:spPr bwMode="auto">
            <a:xfrm rot="8716293">
              <a:off x="8481025" y="28568"/>
              <a:ext cx="174030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 extrusionOk="0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3" name="Forme libre : forme 1422"/>
            <p:cNvSpPr/>
            <p:nvPr/>
          </p:nvSpPr>
          <p:spPr bwMode="auto">
            <a:xfrm rot="8716293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4" name="Forme libre : forme 1423"/>
            <p:cNvSpPr/>
            <p:nvPr/>
          </p:nvSpPr>
          <p:spPr bwMode="auto">
            <a:xfrm rot="8716293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 extrusionOk="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5" name="Forme libre : forme 1424"/>
            <p:cNvSpPr/>
            <p:nvPr/>
          </p:nvSpPr>
          <p:spPr bwMode="auto">
            <a:xfrm rot="8716293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 extrusionOk="0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6" name="Forme libre : forme 1425"/>
            <p:cNvSpPr/>
            <p:nvPr/>
          </p:nvSpPr>
          <p:spPr bwMode="auto">
            <a:xfrm rot="8716293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7" name="Forme libre : forme 1426"/>
            <p:cNvSpPr/>
            <p:nvPr/>
          </p:nvSpPr>
          <p:spPr bwMode="auto">
            <a:xfrm rot="8716293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 extrusionOk="0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8" name="Forme libre : forme 1427"/>
            <p:cNvSpPr/>
            <p:nvPr/>
          </p:nvSpPr>
          <p:spPr bwMode="auto">
            <a:xfrm rot="8716293">
              <a:off x="8856759" y="-11878"/>
              <a:ext cx="260638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 extrusionOk="0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9" name="Forme libre : forme 1428"/>
            <p:cNvSpPr/>
            <p:nvPr/>
          </p:nvSpPr>
          <p:spPr bwMode="auto">
            <a:xfrm rot="8716293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0" name="Forme libre : forme 1429"/>
            <p:cNvSpPr/>
            <p:nvPr/>
          </p:nvSpPr>
          <p:spPr bwMode="auto">
            <a:xfrm rot="7484127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1" name="Forme libre : forme 1430"/>
            <p:cNvSpPr/>
            <p:nvPr/>
          </p:nvSpPr>
          <p:spPr bwMode="auto"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 extrusionOk="0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2" name="Forme libre : forme 1431"/>
            <p:cNvSpPr/>
            <p:nvPr/>
          </p:nvSpPr>
          <p:spPr bwMode="auto">
            <a:xfrm rot="8716293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 extrusionOk="0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3" name="Forme libre : forme 1432"/>
            <p:cNvSpPr/>
            <p:nvPr/>
          </p:nvSpPr>
          <p:spPr bwMode="auto">
            <a:xfrm rot="8716293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 extrusionOk="0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" name="Forme libre : forme 1433"/>
          <p:cNvSpPr/>
          <p:nvPr userDrawn="1"/>
        </p:nvSpPr>
        <p:spPr bwMode="auto"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 extrusionOk="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12" name="Espace réservé du texte 1411"/>
          <p:cNvSpPr>
            <a:spLocks noGrp="1"/>
          </p:cNvSpPr>
          <p:nvPr>
            <p:ph type="body" sz="quarter" idx="14"/>
          </p:nvPr>
        </p:nvSpPr>
        <p:spPr bwMode="auto"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13" name="Espace réservé du texte 1412"/>
          <p:cNvSpPr>
            <a:spLocks noGrp="1"/>
          </p:cNvSpPr>
          <p:nvPr>
            <p:ph type="body" sz="quarter" idx="15"/>
          </p:nvPr>
        </p:nvSpPr>
        <p:spPr bwMode="auto"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14" name="Titre 1413"/>
          <p:cNvSpPr>
            <a:spLocks noGrp="1"/>
          </p:cNvSpPr>
          <p:nvPr>
            <p:ph type="title" hasCustomPrompt="1"/>
          </p:nvPr>
        </p:nvSpPr>
        <p:spPr bwMode="auto"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435" name="Espace réservé du texte 527"/>
          <p:cNvSpPr>
            <a:spLocks noGrp="1"/>
          </p:cNvSpPr>
          <p:nvPr>
            <p:ph type="body" sz="quarter" idx="16"/>
          </p:nvPr>
        </p:nvSpPr>
        <p:spPr bwMode="auto"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36" name="Espace réservé du texte 528"/>
          <p:cNvSpPr>
            <a:spLocks noGrp="1"/>
          </p:cNvSpPr>
          <p:nvPr>
            <p:ph type="body" sz="quarter" idx="17"/>
          </p:nvPr>
        </p:nvSpPr>
        <p:spPr bwMode="auto"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37" name="Espace réservé du texte 53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</p:txBody>
      </p:sp>
      <p:sp>
        <p:nvSpPr>
          <p:cNvPr id="531" name="Espace réservé du numéro de diapositive 530"/>
          <p:cNvSpPr>
            <a:spLocks noGrp="1"/>
          </p:cNvSpPr>
          <p:nvPr>
            <p:ph type="sldNum" sz="quarter" idx="12"/>
          </p:nvPr>
        </p:nvSpPr>
        <p:spPr bwMode="auto"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 extrusionOk="0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138" name="Forme libre : forme 137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 sur une ligne</a:t>
            </a:r>
            <a:endParaRPr/>
          </a:p>
        </p:txBody>
      </p:sp>
      <p:sp>
        <p:nvSpPr>
          <p:cNvPr id="9" name="Forme libre : forme 8"/>
          <p:cNvSpPr/>
          <p:nvPr/>
        </p:nvSpPr>
        <p:spPr bwMode="auto">
          <a:xfrm rot="8716293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 extrusionOk="0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orme libre : forme 9"/>
          <p:cNvSpPr/>
          <p:nvPr/>
        </p:nvSpPr>
        <p:spPr bwMode="auto">
          <a:xfrm rot="8716293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 extrusionOk="0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e libre : forme 10"/>
          <p:cNvSpPr/>
          <p:nvPr/>
        </p:nvSpPr>
        <p:spPr bwMode="auto">
          <a:xfrm rot="8716293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 extrusionOk="0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orme libre : forme 11"/>
          <p:cNvSpPr/>
          <p:nvPr/>
        </p:nvSpPr>
        <p:spPr bwMode="auto">
          <a:xfrm rot="8716293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 extrusionOk="0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e libre : forme 12"/>
          <p:cNvSpPr/>
          <p:nvPr/>
        </p:nvSpPr>
        <p:spPr bwMode="auto">
          <a:xfrm rot="8716293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 extrusionOk="0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rme libre : forme 13"/>
          <p:cNvSpPr/>
          <p:nvPr/>
        </p:nvSpPr>
        <p:spPr bwMode="auto">
          <a:xfrm rot="8716293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orme libre : forme 14"/>
          <p:cNvSpPr/>
          <p:nvPr/>
        </p:nvSpPr>
        <p:spPr bwMode="auto">
          <a:xfrm rot="8716293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orme libre : forme 15"/>
          <p:cNvSpPr/>
          <p:nvPr/>
        </p:nvSpPr>
        <p:spPr bwMode="auto">
          <a:xfrm rot="8716293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orme libre : forme 16"/>
          <p:cNvSpPr/>
          <p:nvPr/>
        </p:nvSpPr>
        <p:spPr bwMode="auto">
          <a:xfrm rot="8716293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rme libre : forme 17"/>
          <p:cNvSpPr/>
          <p:nvPr/>
        </p:nvSpPr>
        <p:spPr bwMode="auto">
          <a:xfrm rot="8716293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 extrusionOk="0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orme libre : forme 18"/>
          <p:cNvSpPr/>
          <p:nvPr/>
        </p:nvSpPr>
        <p:spPr bwMode="auto">
          <a:xfrm rot="8716293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orme libre : forme 19"/>
          <p:cNvSpPr/>
          <p:nvPr/>
        </p:nvSpPr>
        <p:spPr bwMode="auto">
          <a:xfrm rot="8716293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orme libre : forme 20"/>
          <p:cNvSpPr/>
          <p:nvPr/>
        </p:nvSpPr>
        <p:spPr bwMode="auto">
          <a:xfrm rot="8716293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orme libre : forme 21"/>
          <p:cNvSpPr/>
          <p:nvPr/>
        </p:nvSpPr>
        <p:spPr bwMode="auto">
          <a:xfrm rot="8716293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orme libre : forme 22"/>
          <p:cNvSpPr/>
          <p:nvPr/>
        </p:nvSpPr>
        <p:spPr bwMode="auto">
          <a:xfrm rot="8716293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orme libre : forme 23"/>
          <p:cNvSpPr/>
          <p:nvPr/>
        </p:nvSpPr>
        <p:spPr bwMode="auto">
          <a:xfrm rot="8716293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orme libre : forme 24"/>
          <p:cNvSpPr/>
          <p:nvPr/>
        </p:nvSpPr>
        <p:spPr bwMode="auto">
          <a:xfrm rot="8716293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orme libre : forme 25"/>
          <p:cNvSpPr/>
          <p:nvPr/>
        </p:nvSpPr>
        <p:spPr bwMode="auto">
          <a:xfrm rot="8716293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orme libre : forme 26"/>
          <p:cNvSpPr/>
          <p:nvPr/>
        </p:nvSpPr>
        <p:spPr bwMode="auto">
          <a:xfrm rot="8716293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 extrusionOk="0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orme libre : forme 27"/>
          <p:cNvSpPr/>
          <p:nvPr/>
        </p:nvSpPr>
        <p:spPr bwMode="auto">
          <a:xfrm rot="8716293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 extrusionOk="0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orme libre : forme 28"/>
          <p:cNvSpPr/>
          <p:nvPr/>
        </p:nvSpPr>
        <p:spPr bwMode="auto">
          <a:xfrm rot="8716293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e libre : forme 29"/>
          <p:cNvSpPr/>
          <p:nvPr/>
        </p:nvSpPr>
        <p:spPr bwMode="auto">
          <a:xfrm rot="8716293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orme libre : forme 30"/>
          <p:cNvSpPr/>
          <p:nvPr/>
        </p:nvSpPr>
        <p:spPr bwMode="auto">
          <a:xfrm rot="8716293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orme libre : forme 31"/>
          <p:cNvSpPr/>
          <p:nvPr/>
        </p:nvSpPr>
        <p:spPr bwMode="auto">
          <a:xfrm rot="8716293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orme libre : forme 32"/>
          <p:cNvSpPr/>
          <p:nvPr/>
        </p:nvSpPr>
        <p:spPr bwMode="auto">
          <a:xfrm rot="7484127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 extrusionOk="0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orme libre : forme 33"/>
          <p:cNvSpPr/>
          <p:nvPr/>
        </p:nvSpPr>
        <p:spPr bwMode="auto">
          <a:xfrm rot="8716293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orme libre : forme 34"/>
          <p:cNvSpPr/>
          <p:nvPr/>
        </p:nvSpPr>
        <p:spPr bwMode="auto">
          <a:xfrm rot="8716293">
            <a:off x="202348" y="-57105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 extrusionOk="0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orme libre : forme 35"/>
          <p:cNvSpPr/>
          <p:nvPr/>
        </p:nvSpPr>
        <p:spPr bwMode="auto">
          <a:xfrm rot="8716293">
            <a:off x="298766" y="-5395"/>
            <a:ext cx="260638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 extrusionOk="0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orme libre : forme 36"/>
          <p:cNvSpPr/>
          <p:nvPr/>
        </p:nvSpPr>
        <p:spPr bwMode="auto">
          <a:xfrm rot="8716293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 extrusionOk="0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orme libre : forme 37"/>
          <p:cNvSpPr/>
          <p:nvPr/>
        </p:nvSpPr>
        <p:spPr bwMode="auto">
          <a:xfrm rot="8716293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 extrusionOk="0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orme libre : forme 38"/>
          <p:cNvSpPr/>
          <p:nvPr/>
        </p:nvSpPr>
        <p:spPr bwMode="auto">
          <a:xfrm rot="8716293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 extrusionOk="0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orme libre : forme 39"/>
          <p:cNvSpPr/>
          <p:nvPr/>
        </p:nvSpPr>
        <p:spPr bwMode="auto">
          <a:xfrm rot="8716293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orme libre : forme 40"/>
          <p:cNvSpPr/>
          <p:nvPr/>
        </p:nvSpPr>
        <p:spPr bwMode="auto">
          <a:xfrm rot="7484127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orme libre : forme 41"/>
          <p:cNvSpPr/>
          <p:nvPr/>
        </p:nvSpPr>
        <p:spPr bwMode="auto"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 extrusionOk="0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orme libre : forme 42"/>
          <p:cNvSpPr/>
          <p:nvPr/>
        </p:nvSpPr>
        <p:spPr bwMode="auto">
          <a:xfrm rot="8716293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orme libre : forme 43"/>
          <p:cNvSpPr/>
          <p:nvPr/>
        </p:nvSpPr>
        <p:spPr bwMode="auto">
          <a:xfrm rot="8716293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orme libre : forme 44"/>
          <p:cNvSpPr/>
          <p:nvPr/>
        </p:nvSpPr>
        <p:spPr bwMode="auto">
          <a:xfrm rot="8716293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orme libre : forme 45"/>
          <p:cNvSpPr/>
          <p:nvPr/>
        </p:nvSpPr>
        <p:spPr bwMode="auto">
          <a:xfrm rot="8716293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orme libre : forme 46"/>
          <p:cNvSpPr/>
          <p:nvPr/>
        </p:nvSpPr>
        <p:spPr bwMode="auto">
          <a:xfrm rot="8716293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orme libre : forme 47"/>
          <p:cNvSpPr/>
          <p:nvPr/>
        </p:nvSpPr>
        <p:spPr bwMode="auto">
          <a:xfrm rot="8716293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 extrusionOk="0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orme libre : forme 48"/>
          <p:cNvSpPr/>
          <p:nvPr/>
        </p:nvSpPr>
        <p:spPr bwMode="auto">
          <a:xfrm rot="8716293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Forme libre : forme 49"/>
          <p:cNvSpPr/>
          <p:nvPr/>
        </p:nvSpPr>
        <p:spPr bwMode="auto">
          <a:xfrm rot="8716293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 extrusionOk="0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Forme libre : forme 50"/>
          <p:cNvSpPr/>
          <p:nvPr/>
        </p:nvSpPr>
        <p:spPr bwMode="auto">
          <a:xfrm rot="8716293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orme libre : forme 51"/>
          <p:cNvSpPr/>
          <p:nvPr/>
        </p:nvSpPr>
        <p:spPr bwMode="auto">
          <a:xfrm rot="8716293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Forme libre : forme 52"/>
          <p:cNvSpPr/>
          <p:nvPr/>
        </p:nvSpPr>
        <p:spPr bwMode="auto">
          <a:xfrm rot="8716293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orme libre : forme 53"/>
          <p:cNvSpPr/>
          <p:nvPr/>
        </p:nvSpPr>
        <p:spPr bwMode="auto">
          <a:xfrm rot="8716293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Forme libre : forme 54"/>
          <p:cNvSpPr/>
          <p:nvPr/>
        </p:nvSpPr>
        <p:spPr bwMode="auto">
          <a:xfrm rot="7484127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 extrusionOk="0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Forme libre : forme 55"/>
          <p:cNvSpPr/>
          <p:nvPr/>
        </p:nvSpPr>
        <p:spPr bwMode="auto">
          <a:xfrm rot="8716293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orme libre : forme 56"/>
          <p:cNvSpPr/>
          <p:nvPr/>
        </p:nvSpPr>
        <p:spPr bwMode="auto">
          <a:xfrm rot="8716293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 extrusionOk="0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orme libre : forme 57"/>
          <p:cNvSpPr/>
          <p:nvPr/>
        </p:nvSpPr>
        <p:spPr bwMode="auto">
          <a:xfrm rot="8716293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 extrusionOk="0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orme libre : forme 58"/>
          <p:cNvSpPr/>
          <p:nvPr/>
        </p:nvSpPr>
        <p:spPr bwMode="auto">
          <a:xfrm rot="8716293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orme libre : forme 59"/>
          <p:cNvSpPr/>
          <p:nvPr/>
        </p:nvSpPr>
        <p:spPr bwMode="auto">
          <a:xfrm rot="8716293">
            <a:off x="198170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Forme libre : forme 60"/>
          <p:cNvSpPr/>
          <p:nvPr/>
        </p:nvSpPr>
        <p:spPr bwMode="auto">
          <a:xfrm rot="8716293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orme libre : forme 61"/>
          <p:cNvSpPr/>
          <p:nvPr/>
        </p:nvSpPr>
        <p:spPr bwMode="auto">
          <a:xfrm rot="8716293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 extrusionOk="0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Forme libre : forme 62"/>
          <p:cNvSpPr/>
          <p:nvPr/>
        </p:nvSpPr>
        <p:spPr bwMode="auto">
          <a:xfrm rot="8716293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 extrusionOk="0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Forme libre : forme 63"/>
          <p:cNvSpPr/>
          <p:nvPr/>
        </p:nvSpPr>
        <p:spPr bwMode="auto">
          <a:xfrm rot="8716293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Forme libre : forme 64"/>
          <p:cNvSpPr/>
          <p:nvPr/>
        </p:nvSpPr>
        <p:spPr bwMode="auto">
          <a:xfrm rot="8716293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 extrusionOk="0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Forme libre : forme 65"/>
          <p:cNvSpPr/>
          <p:nvPr/>
        </p:nvSpPr>
        <p:spPr bwMode="auto">
          <a:xfrm rot="8716293">
            <a:off x="330834" y="4134901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 extrusionOk="0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Forme libre : forme 66"/>
          <p:cNvSpPr/>
          <p:nvPr/>
        </p:nvSpPr>
        <p:spPr bwMode="auto">
          <a:xfrm rot="8716293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 extrusionOk="0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orme libre : forme 67"/>
          <p:cNvSpPr/>
          <p:nvPr/>
        </p:nvSpPr>
        <p:spPr bwMode="auto">
          <a:xfrm rot="8716293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Forme libre : forme 68"/>
          <p:cNvSpPr/>
          <p:nvPr/>
        </p:nvSpPr>
        <p:spPr bwMode="auto">
          <a:xfrm rot="8716293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Forme libre : forme 69"/>
          <p:cNvSpPr/>
          <p:nvPr/>
        </p:nvSpPr>
        <p:spPr bwMode="auto">
          <a:xfrm rot="8716293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 extrusionOk="0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orme libre : forme 70"/>
          <p:cNvSpPr/>
          <p:nvPr/>
        </p:nvSpPr>
        <p:spPr bwMode="auto">
          <a:xfrm rot="8716293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 extrusionOk="0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Forme libre : forme 71"/>
          <p:cNvSpPr/>
          <p:nvPr/>
        </p:nvSpPr>
        <p:spPr bwMode="auto">
          <a:xfrm rot="8716293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Forme libre : forme 72"/>
          <p:cNvSpPr/>
          <p:nvPr/>
        </p:nvSpPr>
        <p:spPr bwMode="auto">
          <a:xfrm rot="8716293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Forme libre : forme 73"/>
          <p:cNvSpPr/>
          <p:nvPr/>
        </p:nvSpPr>
        <p:spPr bwMode="auto">
          <a:xfrm rot="8716293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Forme libre : forme 74"/>
          <p:cNvSpPr/>
          <p:nvPr/>
        </p:nvSpPr>
        <p:spPr bwMode="auto">
          <a:xfrm rot="8716293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Forme libre : forme 75"/>
          <p:cNvSpPr/>
          <p:nvPr/>
        </p:nvSpPr>
        <p:spPr bwMode="auto">
          <a:xfrm rot="8716293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Forme libre : forme 76"/>
          <p:cNvSpPr/>
          <p:nvPr/>
        </p:nvSpPr>
        <p:spPr bwMode="auto">
          <a:xfrm rot="8716293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orme libre : forme 77"/>
          <p:cNvSpPr/>
          <p:nvPr/>
        </p:nvSpPr>
        <p:spPr bwMode="auto">
          <a:xfrm rot="7484127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orme libre : forme 78"/>
          <p:cNvSpPr/>
          <p:nvPr/>
        </p:nvSpPr>
        <p:spPr bwMode="auto"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 extrusionOk="0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Forme libre : forme 79"/>
          <p:cNvSpPr/>
          <p:nvPr/>
        </p:nvSpPr>
        <p:spPr bwMode="auto">
          <a:xfrm rot="8716293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 extrusionOk="0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Forme libre : forme 80"/>
          <p:cNvSpPr/>
          <p:nvPr/>
        </p:nvSpPr>
        <p:spPr bwMode="auto">
          <a:xfrm rot="8716293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Forme libre : forme 81"/>
          <p:cNvSpPr/>
          <p:nvPr/>
        </p:nvSpPr>
        <p:spPr bwMode="auto">
          <a:xfrm rot="8716293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Forme libre : forme 82"/>
          <p:cNvSpPr/>
          <p:nvPr/>
        </p:nvSpPr>
        <p:spPr bwMode="auto">
          <a:xfrm rot="8716293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Forme libre : forme 83"/>
          <p:cNvSpPr/>
          <p:nvPr/>
        </p:nvSpPr>
        <p:spPr bwMode="auto">
          <a:xfrm rot="8716293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 extrusionOk="0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Forme libre : forme 84"/>
          <p:cNvSpPr/>
          <p:nvPr/>
        </p:nvSpPr>
        <p:spPr bwMode="auto">
          <a:xfrm rot="8716293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Forme libre : forme 85"/>
          <p:cNvSpPr/>
          <p:nvPr/>
        </p:nvSpPr>
        <p:spPr bwMode="auto">
          <a:xfrm rot="8716293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Forme libre : forme 86"/>
          <p:cNvSpPr/>
          <p:nvPr/>
        </p:nvSpPr>
        <p:spPr bwMode="auto">
          <a:xfrm rot="8716293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 extrusionOk="0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orme libre : forme 87"/>
          <p:cNvSpPr/>
          <p:nvPr/>
        </p:nvSpPr>
        <p:spPr bwMode="auto">
          <a:xfrm rot="8716293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 extrusionOk="0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Forme libre : forme 88"/>
          <p:cNvSpPr/>
          <p:nvPr/>
        </p:nvSpPr>
        <p:spPr bwMode="auto">
          <a:xfrm rot="7484127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Forme libre : forme 89"/>
          <p:cNvSpPr/>
          <p:nvPr/>
        </p:nvSpPr>
        <p:spPr bwMode="auto"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Forme libre : forme 90"/>
          <p:cNvSpPr/>
          <p:nvPr/>
        </p:nvSpPr>
        <p:spPr bwMode="auto">
          <a:xfrm rot="8716293">
            <a:off x="429835" y="1569902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Forme libre : forme 91"/>
          <p:cNvSpPr/>
          <p:nvPr/>
        </p:nvSpPr>
        <p:spPr bwMode="auto">
          <a:xfrm rot="8716293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Forme libre : forme 92"/>
          <p:cNvSpPr/>
          <p:nvPr/>
        </p:nvSpPr>
        <p:spPr bwMode="auto">
          <a:xfrm rot="8716293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Forme libre : forme 93"/>
          <p:cNvSpPr/>
          <p:nvPr/>
        </p:nvSpPr>
        <p:spPr bwMode="auto">
          <a:xfrm rot="8716293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orme libre : forme 94"/>
          <p:cNvSpPr/>
          <p:nvPr/>
        </p:nvSpPr>
        <p:spPr bwMode="auto">
          <a:xfrm rot="8716293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 extrusionOk="0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orme libre : forme 95"/>
          <p:cNvSpPr/>
          <p:nvPr/>
        </p:nvSpPr>
        <p:spPr bwMode="auto">
          <a:xfrm rot="8716293">
            <a:off x="-64996" y="834728"/>
            <a:ext cx="249649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 extrusionOk="0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Forme libre : forme 96"/>
          <p:cNvSpPr/>
          <p:nvPr/>
        </p:nvSpPr>
        <p:spPr bwMode="auto">
          <a:xfrm rot="7484127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 extrusionOk="0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Forme libre : forme 97"/>
          <p:cNvSpPr/>
          <p:nvPr/>
        </p:nvSpPr>
        <p:spPr bwMode="auto">
          <a:xfrm rot="13089394">
            <a:off x="25310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Forme libre : forme 98"/>
          <p:cNvSpPr/>
          <p:nvPr/>
        </p:nvSpPr>
        <p:spPr bwMode="auto">
          <a:xfrm rot="8716293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Forme libre : forme 99"/>
          <p:cNvSpPr/>
          <p:nvPr/>
        </p:nvSpPr>
        <p:spPr bwMode="auto">
          <a:xfrm rot="8716293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Forme libre : forme 100"/>
          <p:cNvSpPr/>
          <p:nvPr/>
        </p:nvSpPr>
        <p:spPr bwMode="auto">
          <a:xfrm rot="8716293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Forme libre : forme 101"/>
          <p:cNvSpPr/>
          <p:nvPr/>
        </p:nvSpPr>
        <p:spPr bwMode="auto">
          <a:xfrm rot="8716293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 extrusionOk="0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Forme libre : forme 102"/>
          <p:cNvSpPr/>
          <p:nvPr/>
        </p:nvSpPr>
        <p:spPr bwMode="auto"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 extrusionOk="0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Forme libre : forme 103"/>
          <p:cNvSpPr/>
          <p:nvPr/>
        </p:nvSpPr>
        <p:spPr bwMode="auto">
          <a:xfrm rot="8716293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Forme libre : forme 104"/>
          <p:cNvSpPr/>
          <p:nvPr/>
        </p:nvSpPr>
        <p:spPr bwMode="auto">
          <a:xfrm rot="8716293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 extrusionOk="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Forme libre : forme 105"/>
          <p:cNvSpPr/>
          <p:nvPr/>
        </p:nvSpPr>
        <p:spPr bwMode="auto">
          <a:xfrm rot="8716293">
            <a:off x="-17797" y="3452694"/>
            <a:ext cx="58455" cy="44198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 extrusionOk="0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orme libre : forme 106"/>
          <p:cNvSpPr/>
          <p:nvPr/>
        </p:nvSpPr>
        <p:spPr bwMode="auto">
          <a:xfrm rot="13089394">
            <a:off x="-91484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 extrusionOk="0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Forme libre : forme 107"/>
          <p:cNvSpPr/>
          <p:nvPr/>
        </p:nvSpPr>
        <p:spPr bwMode="auto">
          <a:xfrm rot="8716293">
            <a:off x="24761" y="3389622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orme libre : forme 108"/>
          <p:cNvSpPr/>
          <p:nvPr/>
        </p:nvSpPr>
        <p:spPr bwMode="auto">
          <a:xfrm rot="8716293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 extrusionOk="0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orme libre : forme 109"/>
          <p:cNvSpPr/>
          <p:nvPr/>
        </p:nvSpPr>
        <p:spPr bwMode="auto">
          <a:xfrm rot="8716293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 extrusionOk="0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orme libre : forme 110"/>
          <p:cNvSpPr/>
          <p:nvPr/>
        </p:nvSpPr>
        <p:spPr bwMode="auto">
          <a:xfrm rot="8716293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 extrusionOk="0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orme libre : forme 111"/>
          <p:cNvSpPr/>
          <p:nvPr/>
        </p:nvSpPr>
        <p:spPr bwMode="auto">
          <a:xfrm rot="8716293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orme libre : forme 112"/>
          <p:cNvSpPr/>
          <p:nvPr/>
        </p:nvSpPr>
        <p:spPr bwMode="auto">
          <a:xfrm rot="7484127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orme libre : forme 113"/>
          <p:cNvSpPr/>
          <p:nvPr/>
        </p:nvSpPr>
        <p:spPr bwMode="auto"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orme libre : forme 114"/>
          <p:cNvSpPr/>
          <p:nvPr/>
        </p:nvSpPr>
        <p:spPr bwMode="auto">
          <a:xfrm rot="8716293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Forme libre : forme 115"/>
          <p:cNvSpPr/>
          <p:nvPr/>
        </p:nvSpPr>
        <p:spPr bwMode="auto">
          <a:xfrm rot="8716293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Forme libre : forme 116"/>
          <p:cNvSpPr/>
          <p:nvPr/>
        </p:nvSpPr>
        <p:spPr bwMode="auto">
          <a:xfrm rot="8716293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Forme libre : forme 117"/>
          <p:cNvSpPr/>
          <p:nvPr/>
        </p:nvSpPr>
        <p:spPr bwMode="auto">
          <a:xfrm rot="8716293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 extrusionOk="0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Forme libre : forme 118"/>
          <p:cNvSpPr/>
          <p:nvPr/>
        </p:nvSpPr>
        <p:spPr bwMode="auto">
          <a:xfrm rot="8716293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Forme libre : forme 119"/>
          <p:cNvSpPr/>
          <p:nvPr/>
        </p:nvSpPr>
        <p:spPr bwMode="auto">
          <a:xfrm rot="8716293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Forme libre : forme 120"/>
          <p:cNvSpPr/>
          <p:nvPr/>
        </p:nvSpPr>
        <p:spPr bwMode="auto">
          <a:xfrm rot="8716293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 extrusionOk="0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Forme libre : forme 121"/>
          <p:cNvSpPr/>
          <p:nvPr/>
        </p:nvSpPr>
        <p:spPr bwMode="auto">
          <a:xfrm rot="8716293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 extrusionOk="0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orme libre : forme 122"/>
          <p:cNvSpPr/>
          <p:nvPr/>
        </p:nvSpPr>
        <p:spPr bwMode="auto">
          <a:xfrm rot="8716293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Forme libre : forme 123"/>
          <p:cNvSpPr/>
          <p:nvPr/>
        </p:nvSpPr>
        <p:spPr bwMode="auto">
          <a:xfrm rot="7484127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 extrusionOk="0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Forme libre : forme 124"/>
          <p:cNvSpPr/>
          <p:nvPr/>
        </p:nvSpPr>
        <p:spPr bwMode="auto"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 extrusionOk="0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Forme libre : forme 125"/>
          <p:cNvSpPr/>
          <p:nvPr/>
        </p:nvSpPr>
        <p:spPr bwMode="auto">
          <a:xfrm rot="8716293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 extrusionOk="0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Forme libre : forme 126"/>
          <p:cNvSpPr/>
          <p:nvPr/>
        </p:nvSpPr>
        <p:spPr bwMode="auto">
          <a:xfrm rot="8716293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orme libre : forme 127"/>
          <p:cNvSpPr/>
          <p:nvPr/>
        </p:nvSpPr>
        <p:spPr bwMode="auto">
          <a:xfrm rot="8716293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9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197959" y="1375575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Forme libre : forme 134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br>
              <a:rPr lang="fr-FR"/>
            </a:br>
            <a:r>
              <a:rPr lang="fr-FR"/>
              <a:t>sur deux lignes</a:t>
            </a:r>
            <a:endParaRPr/>
          </a:p>
        </p:txBody>
      </p:sp>
      <p:grpSp>
        <p:nvGrpSpPr>
          <p:cNvPr id="4" name="Groupe 3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/>
            <p:cNvSpPr/>
            <p:nvPr/>
          </p:nvSpPr>
          <p:spPr bwMode="auto">
            <a:xfrm rot="8716293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7484127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7484127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3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1" name="Rectangle 130"/>
          <p:cNvSpPr/>
          <p:nvPr/>
        </p:nvSpPr>
        <p:spPr bwMode="auto"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1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129" name="Espace réservé du numéro de diapositive 128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Forme libre : forme 137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 sur une ligne</a:t>
            </a:r>
            <a:endParaRPr/>
          </a:p>
        </p:txBody>
      </p:sp>
      <p:grpSp>
        <p:nvGrpSpPr>
          <p:cNvPr id="3" name="Groupe 2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</p:grpSpPr>
        <p:sp>
          <p:nvSpPr>
            <p:cNvPr id="9" name="Forme libre : forme 8"/>
            <p:cNvSpPr/>
            <p:nvPr/>
          </p:nvSpPr>
          <p:spPr bwMode="auto">
            <a:xfrm rot="8716293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7484127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7484127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3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7" name="Rectangle 136"/>
          <p:cNvSpPr/>
          <p:nvPr/>
        </p:nvSpPr>
        <p:spPr bwMode="auto"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9" name="Espace réservé du numéro de diapositive 128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/>
            <p:cNvSpPr/>
            <p:nvPr/>
          </p:nvSpPr>
          <p:spPr bwMode="auto">
            <a:xfrm rot="8716293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6"/>
            <p:cNvSpPr/>
            <p:nvPr/>
          </p:nvSpPr>
          <p:spPr bwMode="auto">
            <a:xfrm rot="8716293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7484127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7484127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7" name="Forme libre : forme 126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 extrusionOk="0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26" name="Espace réservé du numéro de diapositive 125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/>
          <p:cNvSpPr>
            <a:spLocks noGrp="1"/>
          </p:cNvSpPr>
          <p:nvPr userDrawn="1"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523" name="Forme libre : forme 522"/>
          <p:cNvSpPr/>
          <p:nvPr userDrawn="1"/>
        </p:nvSpPr>
        <p:spPr bwMode="auto"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 extrusionOk="0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-91484" y="-107301"/>
            <a:ext cx="3580993" cy="5352842"/>
            <a:chOff x="-91484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3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 extrusionOk="0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 extrusionOk="0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 extrusionOk="0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 extrusionOk="0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2982649" y="2705505"/>
              <a:ext cx="289489" cy="211443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 extrusionOk="0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 extrusionOk="0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 extrusionOk="0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7484127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 extrusionOk="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 extrusionOk="0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7484127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3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7484127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3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7484127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3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7484127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3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 extrusionOk="0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7484127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8716293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 extrusionOk="0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8716293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 extrusionOk="0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 extrusionOk="0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8716293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8716293">
              <a:off x="3061023" y="4621510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 extrusionOk="0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8716293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8716293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3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7484127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3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3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3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3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8716293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1"/>
            <p:cNvSpPr/>
            <p:nvPr/>
          </p:nvSpPr>
          <p:spPr bwMode="auto">
            <a:xfrm rot="8716293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2"/>
            <p:cNvSpPr/>
            <p:nvPr/>
          </p:nvSpPr>
          <p:spPr bwMode="auto">
            <a:xfrm rot="8716293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3"/>
            <p:cNvSpPr/>
            <p:nvPr/>
          </p:nvSpPr>
          <p:spPr bwMode="auto">
            <a:xfrm rot="8716293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4"/>
            <p:cNvSpPr/>
            <p:nvPr/>
          </p:nvSpPr>
          <p:spPr bwMode="auto">
            <a:xfrm rot="8716293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5"/>
            <p:cNvSpPr/>
            <p:nvPr/>
          </p:nvSpPr>
          <p:spPr bwMode="auto">
            <a:xfrm rot="8716293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6"/>
            <p:cNvSpPr/>
            <p:nvPr/>
          </p:nvSpPr>
          <p:spPr bwMode="auto">
            <a:xfrm rot="7484127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7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8"/>
            <p:cNvSpPr/>
            <p:nvPr/>
          </p:nvSpPr>
          <p:spPr bwMode="auto">
            <a:xfrm rot="8716293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79"/>
            <p:cNvSpPr/>
            <p:nvPr/>
          </p:nvSpPr>
          <p:spPr bwMode="auto">
            <a:xfrm rot="8716293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0"/>
            <p:cNvSpPr/>
            <p:nvPr/>
          </p:nvSpPr>
          <p:spPr bwMode="auto">
            <a:xfrm rot="8716293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1"/>
            <p:cNvSpPr/>
            <p:nvPr/>
          </p:nvSpPr>
          <p:spPr bwMode="auto">
            <a:xfrm rot="8716293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2"/>
            <p:cNvSpPr/>
            <p:nvPr/>
          </p:nvSpPr>
          <p:spPr bwMode="auto">
            <a:xfrm rot="8716293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3"/>
            <p:cNvSpPr/>
            <p:nvPr/>
          </p:nvSpPr>
          <p:spPr bwMode="auto">
            <a:xfrm rot="8716293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4"/>
            <p:cNvSpPr/>
            <p:nvPr/>
          </p:nvSpPr>
          <p:spPr bwMode="auto">
            <a:xfrm rot="8716293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5"/>
            <p:cNvSpPr/>
            <p:nvPr/>
          </p:nvSpPr>
          <p:spPr bwMode="auto">
            <a:xfrm rot="8716293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6"/>
            <p:cNvSpPr/>
            <p:nvPr/>
          </p:nvSpPr>
          <p:spPr bwMode="auto">
            <a:xfrm rot="8716293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7"/>
            <p:cNvSpPr/>
            <p:nvPr/>
          </p:nvSpPr>
          <p:spPr bwMode="auto">
            <a:xfrm rot="8716293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8"/>
            <p:cNvSpPr/>
            <p:nvPr/>
          </p:nvSpPr>
          <p:spPr bwMode="auto">
            <a:xfrm rot="8716293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89"/>
            <p:cNvSpPr/>
            <p:nvPr/>
          </p:nvSpPr>
          <p:spPr bwMode="auto">
            <a:xfrm rot="8716293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0"/>
            <p:cNvSpPr/>
            <p:nvPr/>
          </p:nvSpPr>
          <p:spPr bwMode="auto">
            <a:xfrm rot="8716293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1"/>
            <p:cNvSpPr/>
            <p:nvPr/>
          </p:nvSpPr>
          <p:spPr bwMode="auto">
            <a:xfrm rot="8716293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2"/>
            <p:cNvSpPr/>
            <p:nvPr/>
          </p:nvSpPr>
          <p:spPr bwMode="auto">
            <a:xfrm rot="8716293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 rot="8716293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 rot="8716293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 rot="7484127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 rot="8716293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 rot="8716293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 rot="8716293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 rot="8716293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 rot="8716293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 rot="8716293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 rot="8716293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 rot="8716293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 rot="8716293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 rot="8716293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 rot="8716293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 rot="8716293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 rot="8716293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 rot="8716293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 rot="7484127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 rot="8716293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 rot="8716293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 rot="8716293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 rot="8716293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 rot="8716293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 rot="8716293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 rot="8716293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 rot="8716293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 rot="8716293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 rot="8716293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 rot="8716293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 rot="8716293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 rot="8716293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 rot="8716293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 rot="7484127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 rot="8716293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 rot="8716293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 rot="8716293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 rot="8716293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 rot="8716293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 rot="8716293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 rot="8716293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 rot="8716293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 rot="8716293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 rot="8716293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 rot="8716293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0"/>
            <p:cNvSpPr/>
            <p:nvPr/>
          </p:nvSpPr>
          <p:spPr bwMode="auto">
            <a:xfrm rot="8716293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1"/>
            <p:cNvSpPr/>
            <p:nvPr/>
          </p:nvSpPr>
          <p:spPr bwMode="auto">
            <a:xfrm rot="8716293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2"/>
            <p:cNvSpPr/>
            <p:nvPr/>
          </p:nvSpPr>
          <p:spPr bwMode="auto">
            <a:xfrm rot="8716293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3"/>
            <p:cNvSpPr/>
            <p:nvPr/>
          </p:nvSpPr>
          <p:spPr bwMode="auto">
            <a:xfrm rot="8716293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4"/>
            <p:cNvSpPr/>
            <p:nvPr/>
          </p:nvSpPr>
          <p:spPr bwMode="auto">
            <a:xfrm rot="8716293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5"/>
            <p:cNvSpPr/>
            <p:nvPr/>
          </p:nvSpPr>
          <p:spPr bwMode="auto">
            <a:xfrm rot="8716293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6"/>
            <p:cNvSpPr/>
            <p:nvPr/>
          </p:nvSpPr>
          <p:spPr bwMode="auto">
            <a:xfrm rot="7484127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7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8"/>
            <p:cNvSpPr/>
            <p:nvPr/>
          </p:nvSpPr>
          <p:spPr bwMode="auto">
            <a:xfrm rot="8716293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49"/>
            <p:cNvSpPr/>
            <p:nvPr/>
          </p:nvSpPr>
          <p:spPr bwMode="auto">
            <a:xfrm rot="8716293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0"/>
            <p:cNvSpPr/>
            <p:nvPr/>
          </p:nvSpPr>
          <p:spPr bwMode="auto">
            <a:xfrm rot="8716293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1"/>
            <p:cNvSpPr/>
            <p:nvPr/>
          </p:nvSpPr>
          <p:spPr bwMode="auto">
            <a:xfrm rot="8716293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2"/>
            <p:cNvSpPr/>
            <p:nvPr/>
          </p:nvSpPr>
          <p:spPr bwMode="auto">
            <a:xfrm rot="8716293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3"/>
            <p:cNvSpPr/>
            <p:nvPr/>
          </p:nvSpPr>
          <p:spPr bwMode="auto">
            <a:xfrm rot="8716293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4"/>
            <p:cNvSpPr/>
            <p:nvPr/>
          </p:nvSpPr>
          <p:spPr bwMode="auto">
            <a:xfrm rot="8716293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5"/>
            <p:cNvSpPr/>
            <p:nvPr/>
          </p:nvSpPr>
          <p:spPr bwMode="auto">
            <a:xfrm rot="8716293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6"/>
            <p:cNvSpPr/>
            <p:nvPr/>
          </p:nvSpPr>
          <p:spPr bwMode="auto">
            <a:xfrm rot="8716293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7"/>
            <p:cNvSpPr/>
            <p:nvPr/>
          </p:nvSpPr>
          <p:spPr bwMode="auto">
            <a:xfrm rot="8716293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8"/>
            <p:cNvSpPr/>
            <p:nvPr/>
          </p:nvSpPr>
          <p:spPr bwMode="auto">
            <a:xfrm rot="8716293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59"/>
            <p:cNvSpPr/>
            <p:nvPr/>
          </p:nvSpPr>
          <p:spPr bwMode="auto">
            <a:xfrm rot="8716293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0"/>
            <p:cNvSpPr/>
            <p:nvPr/>
          </p:nvSpPr>
          <p:spPr bwMode="auto">
            <a:xfrm rot="8716293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1"/>
            <p:cNvSpPr/>
            <p:nvPr/>
          </p:nvSpPr>
          <p:spPr bwMode="auto">
            <a:xfrm rot="8716293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2"/>
            <p:cNvSpPr/>
            <p:nvPr/>
          </p:nvSpPr>
          <p:spPr bwMode="auto">
            <a:xfrm rot="8716293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3"/>
            <p:cNvSpPr/>
            <p:nvPr/>
          </p:nvSpPr>
          <p:spPr bwMode="auto">
            <a:xfrm rot="8716293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4"/>
            <p:cNvSpPr/>
            <p:nvPr/>
          </p:nvSpPr>
          <p:spPr bwMode="auto">
            <a:xfrm rot="8716293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5"/>
            <p:cNvSpPr/>
            <p:nvPr/>
          </p:nvSpPr>
          <p:spPr bwMode="auto">
            <a:xfrm rot="8716293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6"/>
            <p:cNvSpPr/>
            <p:nvPr/>
          </p:nvSpPr>
          <p:spPr bwMode="auto">
            <a:xfrm rot="8716293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7"/>
            <p:cNvSpPr/>
            <p:nvPr/>
          </p:nvSpPr>
          <p:spPr bwMode="auto">
            <a:xfrm rot="8716293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8716293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7484127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8716293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8716293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8716293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7484127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8716293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8716293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8716293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8716293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8716293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7484127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8716293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8716293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7484127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8716293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8716293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8716293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7484127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8716293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8716293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8716293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8716293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 extrusionOk="0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3189574" y="231224"/>
              <a:ext cx="290249" cy="221341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 extrusionOk="0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8716293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 extrusionOk="0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8716293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 extrusionOk="0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8716293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8716293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7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8"/>
            <p:cNvSpPr/>
            <p:nvPr/>
          </p:nvSpPr>
          <p:spPr bwMode="auto">
            <a:xfrm rot="7484127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89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0"/>
            <p:cNvSpPr/>
            <p:nvPr/>
          </p:nvSpPr>
          <p:spPr bwMode="auto">
            <a:xfrm rot="8716293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1"/>
            <p:cNvSpPr/>
            <p:nvPr/>
          </p:nvSpPr>
          <p:spPr bwMode="auto">
            <a:xfrm rot="8716293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2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3"/>
            <p:cNvSpPr/>
            <p:nvPr/>
          </p:nvSpPr>
          <p:spPr bwMode="auto">
            <a:xfrm rot="8716293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4"/>
            <p:cNvSpPr/>
            <p:nvPr/>
          </p:nvSpPr>
          <p:spPr bwMode="auto">
            <a:xfrm rot="8716293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5"/>
            <p:cNvSpPr/>
            <p:nvPr/>
          </p:nvSpPr>
          <p:spPr bwMode="auto">
            <a:xfrm rot="8716293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6"/>
            <p:cNvSpPr/>
            <p:nvPr/>
          </p:nvSpPr>
          <p:spPr bwMode="auto">
            <a:xfrm rot="8716293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7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8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399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0"/>
            <p:cNvSpPr/>
            <p:nvPr/>
          </p:nvSpPr>
          <p:spPr bwMode="auto">
            <a:xfrm rot="8716293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1"/>
            <p:cNvSpPr/>
            <p:nvPr/>
          </p:nvSpPr>
          <p:spPr bwMode="auto">
            <a:xfrm rot="8716293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2"/>
            <p:cNvSpPr/>
            <p:nvPr/>
          </p:nvSpPr>
          <p:spPr bwMode="auto">
            <a:xfrm rot="8716293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3"/>
            <p:cNvSpPr/>
            <p:nvPr/>
          </p:nvSpPr>
          <p:spPr bwMode="auto">
            <a:xfrm rot="8716293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4"/>
            <p:cNvSpPr/>
            <p:nvPr/>
          </p:nvSpPr>
          <p:spPr bwMode="auto">
            <a:xfrm rot="8716293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5"/>
            <p:cNvSpPr/>
            <p:nvPr/>
          </p:nvSpPr>
          <p:spPr bwMode="auto">
            <a:xfrm rot="8716293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6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407"/>
            <p:cNvSpPr/>
            <p:nvPr/>
          </p:nvSpPr>
          <p:spPr bwMode="auto">
            <a:xfrm rot="7484127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408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409"/>
            <p:cNvSpPr/>
            <p:nvPr/>
          </p:nvSpPr>
          <p:spPr bwMode="auto">
            <a:xfrm rot="8716293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410"/>
            <p:cNvSpPr/>
            <p:nvPr/>
          </p:nvSpPr>
          <p:spPr bwMode="auto">
            <a:xfrm rot="8716293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411"/>
            <p:cNvSpPr/>
            <p:nvPr/>
          </p:nvSpPr>
          <p:spPr bwMode="auto">
            <a:xfrm rot="8716293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412"/>
            <p:cNvSpPr/>
            <p:nvPr/>
          </p:nvSpPr>
          <p:spPr bwMode="auto">
            <a:xfrm rot="8716293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413"/>
            <p:cNvSpPr/>
            <p:nvPr/>
          </p:nvSpPr>
          <p:spPr bwMode="auto">
            <a:xfrm rot="8716293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414"/>
            <p:cNvSpPr/>
            <p:nvPr/>
          </p:nvSpPr>
          <p:spPr bwMode="auto">
            <a:xfrm rot="8716293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415"/>
            <p:cNvSpPr/>
            <p:nvPr/>
          </p:nvSpPr>
          <p:spPr bwMode="auto">
            <a:xfrm rot="8716293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416"/>
            <p:cNvSpPr/>
            <p:nvPr/>
          </p:nvSpPr>
          <p:spPr bwMode="auto">
            <a:xfrm rot="8716293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417"/>
            <p:cNvSpPr/>
            <p:nvPr/>
          </p:nvSpPr>
          <p:spPr bwMode="auto">
            <a:xfrm rot="8716293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418"/>
            <p:cNvSpPr/>
            <p:nvPr/>
          </p:nvSpPr>
          <p:spPr bwMode="auto">
            <a:xfrm rot="8716293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419"/>
            <p:cNvSpPr/>
            <p:nvPr/>
          </p:nvSpPr>
          <p:spPr bwMode="auto">
            <a:xfrm rot="8716293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420"/>
            <p:cNvSpPr/>
            <p:nvPr/>
          </p:nvSpPr>
          <p:spPr bwMode="auto">
            <a:xfrm rot="8716293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421"/>
            <p:cNvSpPr/>
            <p:nvPr/>
          </p:nvSpPr>
          <p:spPr bwMode="auto">
            <a:xfrm rot="8716293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422"/>
            <p:cNvSpPr/>
            <p:nvPr/>
          </p:nvSpPr>
          <p:spPr bwMode="auto">
            <a:xfrm rot="8716293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423"/>
            <p:cNvSpPr/>
            <p:nvPr/>
          </p:nvSpPr>
          <p:spPr bwMode="auto">
            <a:xfrm rot="8716293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424"/>
            <p:cNvSpPr/>
            <p:nvPr/>
          </p:nvSpPr>
          <p:spPr bwMode="auto">
            <a:xfrm rot="8716293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425"/>
            <p:cNvSpPr/>
            <p:nvPr/>
          </p:nvSpPr>
          <p:spPr bwMode="auto">
            <a:xfrm rot="8716293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426"/>
            <p:cNvSpPr/>
            <p:nvPr/>
          </p:nvSpPr>
          <p:spPr bwMode="auto">
            <a:xfrm rot="7484127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427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428"/>
            <p:cNvSpPr/>
            <p:nvPr/>
          </p:nvSpPr>
          <p:spPr bwMode="auto">
            <a:xfrm rot="8716293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429"/>
            <p:cNvSpPr/>
            <p:nvPr/>
          </p:nvSpPr>
          <p:spPr bwMode="auto">
            <a:xfrm rot="8716293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430"/>
            <p:cNvSpPr/>
            <p:nvPr/>
          </p:nvSpPr>
          <p:spPr bwMode="auto">
            <a:xfrm rot="8716293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431"/>
            <p:cNvSpPr/>
            <p:nvPr/>
          </p:nvSpPr>
          <p:spPr bwMode="auto">
            <a:xfrm rot="8716293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432"/>
            <p:cNvSpPr/>
            <p:nvPr/>
          </p:nvSpPr>
          <p:spPr bwMode="auto">
            <a:xfrm rot="8716293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433"/>
            <p:cNvSpPr/>
            <p:nvPr/>
          </p:nvSpPr>
          <p:spPr bwMode="auto">
            <a:xfrm rot="8716293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434"/>
            <p:cNvSpPr/>
            <p:nvPr/>
          </p:nvSpPr>
          <p:spPr bwMode="auto">
            <a:xfrm rot="8716293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435"/>
            <p:cNvSpPr/>
            <p:nvPr/>
          </p:nvSpPr>
          <p:spPr bwMode="auto">
            <a:xfrm rot="8716293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436"/>
            <p:cNvSpPr/>
            <p:nvPr/>
          </p:nvSpPr>
          <p:spPr bwMode="auto">
            <a:xfrm rot="8716293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437"/>
            <p:cNvSpPr/>
            <p:nvPr/>
          </p:nvSpPr>
          <p:spPr bwMode="auto">
            <a:xfrm rot="8716293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438"/>
            <p:cNvSpPr/>
            <p:nvPr/>
          </p:nvSpPr>
          <p:spPr bwMode="auto">
            <a:xfrm rot="8716293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439"/>
            <p:cNvSpPr/>
            <p:nvPr/>
          </p:nvSpPr>
          <p:spPr bwMode="auto">
            <a:xfrm rot="8716293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440"/>
            <p:cNvSpPr/>
            <p:nvPr/>
          </p:nvSpPr>
          <p:spPr bwMode="auto">
            <a:xfrm rot="8716293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441"/>
            <p:cNvSpPr/>
            <p:nvPr/>
          </p:nvSpPr>
          <p:spPr bwMode="auto">
            <a:xfrm rot="8716293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442"/>
            <p:cNvSpPr/>
            <p:nvPr/>
          </p:nvSpPr>
          <p:spPr bwMode="auto">
            <a:xfrm rot="8716293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443"/>
            <p:cNvSpPr/>
            <p:nvPr/>
          </p:nvSpPr>
          <p:spPr bwMode="auto">
            <a:xfrm rot="8716293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444"/>
            <p:cNvSpPr/>
            <p:nvPr/>
          </p:nvSpPr>
          <p:spPr bwMode="auto">
            <a:xfrm rot="7484127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445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446"/>
            <p:cNvSpPr/>
            <p:nvPr/>
          </p:nvSpPr>
          <p:spPr bwMode="auto">
            <a:xfrm rot="8716293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447"/>
            <p:cNvSpPr/>
            <p:nvPr/>
          </p:nvSpPr>
          <p:spPr bwMode="auto">
            <a:xfrm rot="8716293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448"/>
            <p:cNvSpPr/>
            <p:nvPr/>
          </p:nvSpPr>
          <p:spPr bwMode="auto">
            <a:xfrm rot="8716293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449"/>
            <p:cNvSpPr/>
            <p:nvPr/>
          </p:nvSpPr>
          <p:spPr bwMode="auto">
            <a:xfrm rot="8716293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450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451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452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453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454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455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456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457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458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459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460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461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462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463"/>
            <p:cNvSpPr/>
            <p:nvPr/>
          </p:nvSpPr>
          <p:spPr bwMode="auto">
            <a:xfrm rot="8716293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464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465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466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467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468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469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470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471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472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473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474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475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476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477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478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479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480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481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482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483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484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485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486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487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488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489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490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491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492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493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494"/>
            <p:cNvSpPr/>
            <p:nvPr/>
          </p:nvSpPr>
          <p:spPr bwMode="auto">
            <a:xfrm rot="8716293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495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496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497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498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499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500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501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502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503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504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505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506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507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508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509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510"/>
            <p:cNvSpPr/>
            <p:nvPr/>
          </p:nvSpPr>
          <p:spPr bwMode="auto">
            <a:xfrm rot="8716293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511"/>
            <p:cNvSpPr/>
            <p:nvPr/>
          </p:nvSpPr>
          <p:spPr bwMode="auto">
            <a:xfrm rot="8716293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512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513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8" name="Graphique 51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/>
          <p:cNvSpPr/>
          <p:nvPr userDrawn="1"/>
        </p:nvSpPr>
        <p:spPr bwMode="auto"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 extrusionOk="0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 extrusionOk="0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fr-FR"/>
              <a:t>Cliquez sur l’icône</a:t>
            </a:r>
            <a:br>
              <a:rPr lang="fr-FR"/>
            </a:br>
            <a:r>
              <a:rPr lang="fr-FR"/>
              <a:t>pour ajouter une image</a:t>
            </a:r>
            <a:endParaRPr/>
          </a:p>
        </p:txBody>
      </p:sp>
      <p:sp>
        <p:nvSpPr>
          <p:cNvPr id="523" name="Forme libre : forme 522"/>
          <p:cNvSpPr/>
          <p:nvPr userDrawn="1"/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536" name="Espace réservé du texte 535"/>
          <p:cNvSpPr>
            <a:spLocks noGrp="1"/>
          </p:cNvSpPr>
          <p:nvPr>
            <p:ph type="body" sz="quarter" idx="19"/>
          </p:nvPr>
        </p:nvSpPr>
        <p:spPr bwMode="auto"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 extrusionOk="0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 extrusionOk="0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sur l’icône</a:t>
            </a:r>
            <a:br>
              <a:rPr lang="fr-FR"/>
            </a:br>
            <a:r>
              <a:rPr lang="fr-FR"/>
              <a:t>pour ajouter une image</a:t>
            </a:r>
            <a:endParaRPr/>
          </a:p>
        </p:txBody>
      </p:sp>
      <p:sp>
        <p:nvSpPr>
          <p:cNvPr id="14" name="Forme libre : forme 13"/>
          <p:cNvSpPr/>
          <p:nvPr userDrawn="1"/>
        </p:nvSpPr>
        <p:spPr bwMode="auto"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 extrusionOk="0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9"/>
          </p:nvPr>
        </p:nvSpPr>
        <p:spPr bwMode="auto"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 extrusionOk="0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br>
              <a:rPr lang="fr-FR"/>
            </a:br>
            <a:r>
              <a:rPr lang="fr-FR"/>
              <a:t>sur deux lignes</a:t>
            </a:r>
            <a:endParaRPr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/>
          <p:cNvSpPr>
            <a:spLocks noGrp="1"/>
          </p:cNvSpPr>
          <p:nvPr>
            <p:ph type="pic" sz="quarter" idx="17"/>
          </p:nvPr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-91484" y="-107301"/>
            <a:ext cx="3580993" cy="5352842"/>
            <a:chOff x="-91484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3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 extrusionOk="0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 extrusionOk="0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 extrusionOk="0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 extrusionOk="0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2982649" y="2705505"/>
              <a:ext cx="289489" cy="211443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 extrusionOk="0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 extrusionOk="0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 extrusionOk="0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7484127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 extrusionOk="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 extrusionOk="0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7484127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3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7484127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3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7484127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3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7484127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3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 extrusionOk="0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7484127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8716293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 extrusionOk="0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8716293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 extrusionOk="0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 extrusionOk="0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8716293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8716293">
              <a:off x="3061023" y="4621510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 extrusionOk="0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8716293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8716293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3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7484127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3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3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3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3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8716293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1"/>
            <p:cNvSpPr/>
            <p:nvPr/>
          </p:nvSpPr>
          <p:spPr bwMode="auto">
            <a:xfrm rot="8716293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2"/>
            <p:cNvSpPr/>
            <p:nvPr/>
          </p:nvSpPr>
          <p:spPr bwMode="auto">
            <a:xfrm rot="8716293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3"/>
            <p:cNvSpPr/>
            <p:nvPr/>
          </p:nvSpPr>
          <p:spPr bwMode="auto">
            <a:xfrm rot="8716293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4"/>
            <p:cNvSpPr/>
            <p:nvPr/>
          </p:nvSpPr>
          <p:spPr bwMode="auto">
            <a:xfrm rot="8716293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5"/>
            <p:cNvSpPr/>
            <p:nvPr/>
          </p:nvSpPr>
          <p:spPr bwMode="auto">
            <a:xfrm rot="8716293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6"/>
            <p:cNvSpPr/>
            <p:nvPr/>
          </p:nvSpPr>
          <p:spPr bwMode="auto">
            <a:xfrm rot="7484127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7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8"/>
            <p:cNvSpPr/>
            <p:nvPr/>
          </p:nvSpPr>
          <p:spPr bwMode="auto">
            <a:xfrm rot="8716293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79"/>
            <p:cNvSpPr/>
            <p:nvPr/>
          </p:nvSpPr>
          <p:spPr bwMode="auto">
            <a:xfrm rot="8716293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0"/>
            <p:cNvSpPr/>
            <p:nvPr/>
          </p:nvSpPr>
          <p:spPr bwMode="auto">
            <a:xfrm rot="8716293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1"/>
            <p:cNvSpPr/>
            <p:nvPr/>
          </p:nvSpPr>
          <p:spPr bwMode="auto">
            <a:xfrm rot="8716293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2"/>
            <p:cNvSpPr/>
            <p:nvPr/>
          </p:nvSpPr>
          <p:spPr bwMode="auto">
            <a:xfrm rot="8716293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3"/>
            <p:cNvSpPr/>
            <p:nvPr/>
          </p:nvSpPr>
          <p:spPr bwMode="auto">
            <a:xfrm rot="8716293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4"/>
            <p:cNvSpPr/>
            <p:nvPr/>
          </p:nvSpPr>
          <p:spPr bwMode="auto">
            <a:xfrm rot="8716293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5"/>
            <p:cNvSpPr/>
            <p:nvPr/>
          </p:nvSpPr>
          <p:spPr bwMode="auto">
            <a:xfrm rot="8716293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6"/>
            <p:cNvSpPr/>
            <p:nvPr/>
          </p:nvSpPr>
          <p:spPr bwMode="auto">
            <a:xfrm rot="8716293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7"/>
            <p:cNvSpPr/>
            <p:nvPr/>
          </p:nvSpPr>
          <p:spPr bwMode="auto">
            <a:xfrm rot="8716293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8"/>
            <p:cNvSpPr/>
            <p:nvPr/>
          </p:nvSpPr>
          <p:spPr bwMode="auto">
            <a:xfrm rot="8716293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89"/>
            <p:cNvSpPr/>
            <p:nvPr/>
          </p:nvSpPr>
          <p:spPr bwMode="auto">
            <a:xfrm rot="8716293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0"/>
            <p:cNvSpPr/>
            <p:nvPr/>
          </p:nvSpPr>
          <p:spPr bwMode="auto">
            <a:xfrm rot="8716293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1"/>
            <p:cNvSpPr/>
            <p:nvPr/>
          </p:nvSpPr>
          <p:spPr bwMode="auto">
            <a:xfrm rot="8716293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2"/>
            <p:cNvSpPr/>
            <p:nvPr/>
          </p:nvSpPr>
          <p:spPr bwMode="auto">
            <a:xfrm rot="8716293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 rot="8716293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 rot="8716293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 rot="7484127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 rot="8716293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 rot="8716293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 rot="8716293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 rot="8716293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 rot="8716293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 rot="8716293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 rot="8716293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 rot="8716293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 rot="8716293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 rot="8716293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 rot="8716293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 rot="8716293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 rot="8716293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 rot="8716293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 rot="7484127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 rot="8716293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 rot="8716293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 rot="8716293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 rot="8716293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 rot="8716293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 rot="8716293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 rot="8716293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 rot="8716293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 rot="8716293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 rot="8716293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 rot="8716293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 rot="8716293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 rot="8716293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 rot="8716293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 rot="7484127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 rot="8716293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 rot="8716293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 rot="8716293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 rot="8716293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 rot="8716293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 rot="8716293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 rot="8716293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 rot="8716293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 rot="8716293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 rot="8716293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 rot="8716293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0"/>
            <p:cNvSpPr/>
            <p:nvPr/>
          </p:nvSpPr>
          <p:spPr bwMode="auto">
            <a:xfrm rot="8716293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1"/>
            <p:cNvSpPr/>
            <p:nvPr/>
          </p:nvSpPr>
          <p:spPr bwMode="auto">
            <a:xfrm rot="8716293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2"/>
            <p:cNvSpPr/>
            <p:nvPr/>
          </p:nvSpPr>
          <p:spPr bwMode="auto">
            <a:xfrm rot="8716293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3"/>
            <p:cNvSpPr/>
            <p:nvPr/>
          </p:nvSpPr>
          <p:spPr bwMode="auto">
            <a:xfrm rot="8716293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4"/>
            <p:cNvSpPr/>
            <p:nvPr/>
          </p:nvSpPr>
          <p:spPr bwMode="auto">
            <a:xfrm rot="8716293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5"/>
            <p:cNvSpPr/>
            <p:nvPr/>
          </p:nvSpPr>
          <p:spPr bwMode="auto">
            <a:xfrm rot="8716293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6"/>
            <p:cNvSpPr/>
            <p:nvPr/>
          </p:nvSpPr>
          <p:spPr bwMode="auto">
            <a:xfrm rot="7484127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7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8"/>
            <p:cNvSpPr/>
            <p:nvPr/>
          </p:nvSpPr>
          <p:spPr bwMode="auto">
            <a:xfrm rot="8716293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49"/>
            <p:cNvSpPr/>
            <p:nvPr/>
          </p:nvSpPr>
          <p:spPr bwMode="auto">
            <a:xfrm rot="8716293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0"/>
            <p:cNvSpPr/>
            <p:nvPr/>
          </p:nvSpPr>
          <p:spPr bwMode="auto">
            <a:xfrm rot="8716293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1"/>
            <p:cNvSpPr/>
            <p:nvPr/>
          </p:nvSpPr>
          <p:spPr bwMode="auto">
            <a:xfrm rot="8716293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2"/>
            <p:cNvSpPr/>
            <p:nvPr/>
          </p:nvSpPr>
          <p:spPr bwMode="auto">
            <a:xfrm rot="8716293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3"/>
            <p:cNvSpPr/>
            <p:nvPr/>
          </p:nvSpPr>
          <p:spPr bwMode="auto">
            <a:xfrm rot="8716293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4"/>
            <p:cNvSpPr/>
            <p:nvPr/>
          </p:nvSpPr>
          <p:spPr bwMode="auto">
            <a:xfrm rot="8716293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5"/>
            <p:cNvSpPr/>
            <p:nvPr/>
          </p:nvSpPr>
          <p:spPr bwMode="auto">
            <a:xfrm rot="8716293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6"/>
            <p:cNvSpPr/>
            <p:nvPr/>
          </p:nvSpPr>
          <p:spPr bwMode="auto">
            <a:xfrm rot="8716293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7"/>
            <p:cNvSpPr/>
            <p:nvPr/>
          </p:nvSpPr>
          <p:spPr bwMode="auto">
            <a:xfrm rot="8716293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8"/>
            <p:cNvSpPr/>
            <p:nvPr/>
          </p:nvSpPr>
          <p:spPr bwMode="auto">
            <a:xfrm rot="8716293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59"/>
            <p:cNvSpPr/>
            <p:nvPr/>
          </p:nvSpPr>
          <p:spPr bwMode="auto">
            <a:xfrm rot="8716293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0"/>
            <p:cNvSpPr/>
            <p:nvPr/>
          </p:nvSpPr>
          <p:spPr bwMode="auto">
            <a:xfrm rot="8716293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1"/>
            <p:cNvSpPr/>
            <p:nvPr/>
          </p:nvSpPr>
          <p:spPr bwMode="auto">
            <a:xfrm rot="8716293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2"/>
            <p:cNvSpPr/>
            <p:nvPr/>
          </p:nvSpPr>
          <p:spPr bwMode="auto">
            <a:xfrm rot="8716293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3"/>
            <p:cNvSpPr/>
            <p:nvPr/>
          </p:nvSpPr>
          <p:spPr bwMode="auto">
            <a:xfrm rot="8716293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4"/>
            <p:cNvSpPr/>
            <p:nvPr/>
          </p:nvSpPr>
          <p:spPr bwMode="auto">
            <a:xfrm rot="8716293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5"/>
            <p:cNvSpPr/>
            <p:nvPr/>
          </p:nvSpPr>
          <p:spPr bwMode="auto">
            <a:xfrm rot="8716293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6"/>
            <p:cNvSpPr/>
            <p:nvPr/>
          </p:nvSpPr>
          <p:spPr bwMode="auto">
            <a:xfrm rot="8716293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7"/>
            <p:cNvSpPr/>
            <p:nvPr/>
          </p:nvSpPr>
          <p:spPr bwMode="auto">
            <a:xfrm rot="8716293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8716293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7484127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8716293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8716293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8716293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7484127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8716293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8716293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8716293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8716293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8716293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7484127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8716293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8716293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7484127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8716293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8716293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8716293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7484127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8716293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8716293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8716293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8716293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 extrusionOk="0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3189574" y="231224"/>
              <a:ext cx="290249" cy="221341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 extrusionOk="0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8716293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 extrusionOk="0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8716293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 extrusionOk="0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8716293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8716293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7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8"/>
            <p:cNvSpPr/>
            <p:nvPr/>
          </p:nvSpPr>
          <p:spPr bwMode="auto">
            <a:xfrm rot="7484127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89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0"/>
            <p:cNvSpPr/>
            <p:nvPr/>
          </p:nvSpPr>
          <p:spPr bwMode="auto">
            <a:xfrm rot="8716293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1"/>
            <p:cNvSpPr/>
            <p:nvPr/>
          </p:nvSpPr>
          <p:spPr bwMode="auto">
            <a:xfrm rot="8716293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2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3"/>
            <p:cNvSpPr/>
            <p:nvPr/>
          </p:nvSpPr>
          <p:spPr bwMode="auto">
            <a:xfrm rot="8716293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4"/>
            <p:cNvSpPr/>
            <p:nvPr/>
          </p:nvSpPr>
          <p:spPr bwMode="auto">
            <a:xfrm rot="8716293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5"/>
            <p:cNvSpPr/>
            <p:nvPr/>
          </p:nvSpPr>
          <p:spPr bwMode="auto">
            <a:xfrm rot="8716293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6"/>
            <p:cNvSpPr/>
            <p:nvPr/>
          </p:nvSpPr>
          <p:spPr bwMode="auto">
            <a:xfrm rot="8716293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7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8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399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0"/>
            <p:cNvSpPr/>
            <p:nvPr/>
          </p:nvSpPr>
          <p:spPr bwMode="auto">
            <a:xfrm rot="8716293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1"/>
            <p:cNvSpPr/>
            <p:nvPr/>
          </p:nvSpPr>
          <p:spPr bwMode="auto">
            <a:xfrm rot="8716293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2"/>
            <p:cNvSpPr/>
            <p:nvPr/>
          </p:nvSpPr>
          <p:spPr bwMode="auto">
            <a:xfrm rot="8716293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3"/>
            <p:cNvSpPr/>
            <p:nvPr/>
          </p:nvSpPr>
          <p:spPr bwMode="auto">
            <a:xfrm rot="8716293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4"/>
            <p:cNvSpPr/>
            <p:nvPr/>
          </p:nvSpPr>
          <p:spPr bwMode="auto">
            <a:xfrm rot="8716293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5"/>
            <p:cNvSpPr/>
            <p:nvPr/>
          </p:nvSpPr>
          <p:spPr bwMode="auto">
            <a:xfrm rot="8716293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6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407"/>
            <p:cNvSpPr/>
            <p:nvPr/>
          </p:nvSpPr>
          <p:spPr bwMode="auto">
            <a:xfrm rot="7484127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408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409"/>
            <p:cNvSpPr/>
            <p:nvPr/>
          </p:nvSpPr>
          <p:spPr bwMode="auto">
            <a:xfrm rot="8716293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410"/>
            <p:cNvSpPr/>
            <p:nvPr/>
          </p:nvSpPr>
          <p:spPr bwMode="auto">
            <a:xfrm rot="8716293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411"/>
            <p:cNvSpPr/>
            <p:nvPr/>
          </p:nvSpPr>
          <p:spPr bwMode="auto">
            <a:xfrm rot="8716293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412"/>
            <p:cNvSpPr/>
            <p:nvPr/>
          </p:nvSpPr>
          <p:spPr bwMode="auto">
            <a:xfrm rot="8716293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413"/>
            <p:cNvSpPr/>
            <p:nvPr/>
          </p:nvSpPr>
          <p:spPr bwMode="auto">
            <a:xfrm rot="8716293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414"/>
            <p:cNvSpPr/>
            <p:nvPr/>
          </p:nvSpPr>
          <p:spPr bwMode="auto">
            <a:xfrm rot="8716293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415"/>
            <p:cNvSpPr/>
            <p:nvPr/>
          </p:nvSpPr>
          <p:spPr bwMode="auto">
            <a:xfrm rot="8716293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416"/>
            <p:cNvSpPr/>
            <p:nvPr/>
          </p:nvSpPr>
          <p:spPr bwMode="auto">
            <a:xfrm rot="8716293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417"/>
            <p:cNvSpPr/>
            <p:nvPr/>
          </p:nvSpPr>
          <p:spPr bwMode="auto">
            <a:xfrm rot="8716293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418"/>
            <p:cNvSpPr/>
            <p:nvPr/>
          </p:nvSpPr>
          <p:spPr bwMode="auto">
            <a:xfrm rot="8716293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419"/>
            <p:cNvSpPr/>
            <p:nvPr/>
          </p:nvSpPr>
          <p:spPr bwMode="auto">
            <a:xfrm rot="8716293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420"/>
            <p:cNvSpPr/>
            <p:nvPr/>
          </p:nvSpPr>
          <p:spPr bwMode="auto">
            <a:xfrm rot="8716293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421"/>
            <p:cNvSpPr/>
            <p:nvPr/>
          </p:nvSpPr>
          <p:spPr bwMode="auto">
            <a:xfrm rot="8716293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422"/>
            <p:cNvSpPr/>
            <p:nvPr/>
          </p:nvSpPr>
          <p:spPr bwMode="auto">
            <a:xfrm rot="8716293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423"/>
            <p:cNvSpPr/>
            <p:nvPr/>
          </p:nvSpPr>
          <p:spPr bwMode="auto">
            <a:xfrm rot="8716293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424"/>
            <p:cNvSpPr/>
            <p:nvPr/>
          </p:nvSpPr>
          <p:spPr bwMode="auto">
            <a:xfrm rot="8716293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425"/>
            <p:cNvSpPr/>
            <p:nvPr/>
          </p:nvSpPr>
          <p:spPr bwMode="auto">
            <a:xfrm rot="8716293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426"/>
            <p:cNvSpPr/>
            <p:nvPr/>
          </p:nvSpPr>
          <p:spPr bwMode="auto">
            <a:xfrm rot="7484127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427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428"/>
            <p:cNvSpPr/>
            <p:nvPr/>
          </p:nvSpPr>
          <p:spPr bwMode="auto">
            <a:xfrm rot="8716293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429"/>
            <p:cNvSpPr/>
            <p:nvPr/>
          </p:nvSpPr>
          <p:spPr bwMode="auto">
            <a:xfrm rot="8716293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430"/>
            <p:cNvSpPr/>
            <p:nvPr/>
          </p:nvSpPr>
          <p:spPr bwMode="auto">
            <a:xfrm rot="8716293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431"/>
            <p:cNvSpPr/>
            <p:nvPr/>
          </p:nvSpPr>
          <p:spPr bwMode="auto">
            <a:xfrm rot="8716293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432"/>
            <p:cNvSpPr/>
            <p:nvPr/>
          </p:nvSpPr>
          <p:spPr bwMode="auto">
            <a:xfrm rot="8716293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433"/>
            <p:cNvSpPr/>
            <p:nvPr/>
          </p:nvSpPr>
          <p:spPr bwMode="auto">
            <a:xfrm rot="8716293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434"/>
            <p:cNvSpPr/>
            <p:nvPr/>
          </p:nvSpPr>
          <p:spPr bwMode="auto">
            <a:xfrm rot="8716293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435"/>
            <p:cNvSpPr/>
            <p:nvPr/>
          </p:nvSpPr>
          <p:spPr bwMode="auto">
            <a:xfrm rot="8716293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436"/>
            <p:cNvSpPr/>
            <p:nvPr/>
          </p:nvSpPr>
          <p:spPr bwMode="auto">
            <a:xfrm rot="8716293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437"/>
            <p:cNvSpPr/>
            <p:nvPr/>
          </p:nvSpPr>
          <p:spPr bwMode="auto">
            <a:xfrm rot="8716293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438"/>
            <p:cNvSpPr/>
            <p:nvPr/>
          </p:nvSpPr>
          <p:spPr bwMode="auto">
            <a:xfrm rot="8716293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439"/>
            <p:cNvSpPr/>
            <p:nvPr/>
          </p:nvSpPr>
          <p:spPr bwMode="auto">
            <a:xfrm rot="8716293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440"/>
            <p:cNvSpPr/>
            <p:nvPr/>
          </p:nvSpPr>
          <p:spPr bwMode="auto">
            <a:xfrm rot="8716293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441"/>
            <p:cNvSpPr/>
            <p:nvPr/>
          </p:nvSpPr>
          <p:spPr bwMode="auto">
            <a:xfrm rot="8716293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442"/>
            <p:cNvSpPr/>
            <p:nvPr/>
          </p:nvSpPr>
          <p:spPr bwMode="auto">
            <a:xfrm rot="8716293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443"/>
            <p:cNvSpPr/>
            <p:nvPr/>
          </p:nvSpPr>
          <p:spPr bwMode="auto">
            <a:xfrm rot="8716293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444"/>
            <p:cNvSpPr/>
            <p:nvPr/>
          </p:nvSpPr>
          <p:spPr bwMode="auto">
            <a:xfrm rot="7484127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445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446"/>
            <p:cNvSpPr/>
            <p:nvPr/>
          </p:nvSpPr>
          <p:spPr bwMode="auto">
            <a:xfrm rot="8716293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447"/>
            <p:cNvSpPr/>
            <p:nvPr/>
          </p:nvSpPr>
          <p:spPr bwMode="auto">
            <a:xfrm rot="8716293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448"/>
            <p:cNvSpPr/>
            <p:nvPr/>
          </p:nvSpPr>
          <p:spPr bwMode="auto">
            <a:xfrm rot="8716293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449"/>
            <p:cNvSpPr/>
            <p:nvPr/>
          </p:nvSpPr>
          <p:spPr bwMode="auto">
            <a:xfrm rot="8716293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450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451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452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453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454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455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456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457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458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459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460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461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462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463"/>
            <p:cNvSpPr/>
            <p:nvPr/>
          </p:nvSpPr>
          <p:spPr bwMode="auto">
            <a:xfrm rot="8716293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464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465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466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467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468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469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470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471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472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473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474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475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476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477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478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479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480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481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482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483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484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485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486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487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488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489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490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491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492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493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494"/>
            <p:cNvSpPr/>
            <p:nvPr/>
          </p:nvSpPr>
          <p:spPr bwMode="auto">
            <a:xfrm rot="8716293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495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496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497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498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499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500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501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502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503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504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505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506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507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508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509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510"/>
            <p:cNvSpPr/>
            <p:nvPr/>
          </p:nvSpPr>
          <p:spPr bwMode="auto">
            <a:xfrm rot="8716293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511"/>
            <p:cNvSpPr/>
            <p:nvPr/>
          </p:nvSpPr>
          <p:spPr bwMode="auto">
            <a:xfrm rot="8716293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512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513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517" name="Espace réservé du numéro de diapositive 516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1 -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rme libre : forme 4"/>
          <p:cNvSpPr/>
          <p:nvPr userDrawn="1"/>
        </p:nvSpPr>
        <p:spPr bwMode="auto"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 extrusionOk="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 : forme 5"/>
          <p:cNvSpPr/>
          <p:nvPr userDrawn="1"/>
        </p:nvSpPr>
        <p:spPr bwMode="auto"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 extrusionOk="0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7" name="Groupe 6"/>
          <p:cNvGrpSpPr/>
          <p:nvPr userDrawn="1"/>
        </p:nvGrpSpPr>
        <p:grpSpPr bwMode="auto"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/>
            <p:cNvSpPr/>
            <p:nvPr/>
          </p:nvSpPr>
          <p:spPr bwMode="auto">
            <a:xfrm rot="8716293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 extrusionOk="0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7484127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 extrusionOk="0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 extrusionOk="0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 extrusionOk="0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 extrusionOk="0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 extrusionOk="0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7484127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 extrusionOk="0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 extrusionOk="0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3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7484127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3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7484127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3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3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7484127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3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 extrusionOk="0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3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3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8716293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7484127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7484127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7484127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3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 extrusionOk="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2079218" y="1576015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 extrusionOk="0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 extrusionOk="0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8716293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8716293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 extrusionOk="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3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3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2367873" y="489398"/>
              <a:ext cx="81525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 extrusionOk="0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 extrusionOk="0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3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3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7484127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 extrusionOk="0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2" name="Graphique 17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3799935" y="2052251"/>
            <a:ext cx="3474258" cy="103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phiqu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/>
          <p:cNvSpPr>
            <a:spLocks noGrp="1"/>
          </p:cNvSpPr>
          <p:nvPr>
            <p:ph type="pic" sz="quarter" idx="17"/>
          </p:nvPr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" name="Graphique 125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885619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2"/>
          </p:cNvPr>
          <p:cNvSpPr/>
          <p:nvPr userDrawn="1"/>
        </p:nvSpPr>
        <p:spPr bwMode="auto">
          <a:xfrm>
            <a:off x="4611007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@univbordeaux</a:t>
            </a:r>
          </a:p>
        </p:txBody>
      </p:sp>
      <p:sp>
        <p:nvSpPr>
          <p:cNvPr id="128" name="Rectangle 127">
            <a:hlinkClick r:id="rId5"/>
          </p:cNvPr>
          <p:cNvSpPr/>
          <p:nvPr userDrawn="1"/>
        </p:nvSpPr>
        <p:spPr bwMode="auto">
          <a:xfrm>
            <a:off x="5802759" y="1098839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@universitedebordeaux</a:t>
            </a:r>
          </a:p>
        </p:txBody>
      </p:sp>
      <p:pic>
        <p:nvPicPr>
          <p:cNvPr id="129" name="Graphique 128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6260915" y="679488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3429855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1"/>
          </p:cNvPr>
          <p:cNvSpPr/>
          <p:nvPr userDrawn="1"/>
        </p:nvSpPr>
        <p:spPr bwMode="auto"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www.u-bordeaux.fr</a:t>
            </a:r>
            <a:endParaRPr/>
          </a:p>
        </p:txBody>
      </p:sp>
      <p:pic>
        <p:nvPicPr>
          <p:cNvPr id="133" name="Graphique 132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7817128" y="652409"/>
            <a:ext cx="360000" cy="360000"/>
          </a:xfrm>
          <a:prstGeom prst="rect">
            <a:avLst/>
          </a:prstGeom>
        </p:spPr>
      </p:pic>
      <p:sp>
        <p:nvSpPr>
          <p:cNvPr id="136" name="Rectangle 135"/>
          <p:cNvSpPr/>
          <p:nvPr userDrawn="1"/>
        </p:nvSpPr>
        <p:spPr bwMode="auto">
          <a:xfrm>
            <a:off x="7536678" y="107176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@univbordeaux</a:t>
            </a:r>
          </a:p>
        </p:txBody>
      </p:sp>
      <p:sp>
        <p:nvSpPr>
          <p:cNvPr id="137" name="Rectangle 136">
            <a:hlinkClick r:id="rId8"/>
          </p:cNvPr>
          <p:cNvSpPr/>
          <p:nvPr userDrawn="1"/>
        </p:nvSpPr>
        <p:spPr bwMode="auto">
          <a:xfrm>
            <a:off x="2971700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@universitedebordeaux</a:t>
            </a:r>
          </a:p>
        </p:txBody>
      </p:sp>
      <p:pic>
        <p:nvPicPr>
          <p:cNvPr id="139" name="Graphique 138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>
                <a:solidFill>
                  <a:schemeClr val="bg1"/>
                </a:solidFill>
              </a:defRPr>
            </a:lvl1pPr>
          </a:lstStyle>
          <a:p>
            <a:pPr marL="0" lvl="0" algn="ctr" defTabSz="457200">
              <a:defRPr/>
            </a:pPr>
            <a:r>
              <a:rPr lang="fr-FR"/>
              <a:t>Message / remerciement</a:t>
            </a:r>
            <a:endParaRPr/>
          </a:p>
        </p:txBody>
      </p:sp>
      <p:sp>
        <p:nvSpPr>
          <p:cNvPr id="144" name="Espace réservé du texte 143"/>
          <p:cNvSpPr>
            <a:spLocks noGrp="1"/>
          </p:cNvSpPr>
          <p:nvPr>
            <p:ph type="body" sz="quarter" idx="13"/>
          </p:nvPr>
        </p:nvSpPr>
        <p:spPr bwMode="auto"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 extrusionOk="0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grpSp>
        <p:nvGrpSpPr>
          <p:cNvPr id="267" name="Groupe 266"/>
          <p:cNvGrpSpPr/>
          <p:nvPr userDrawn="1"/>
        </p:nvGrpSpPr>
        <p:grpSpPr bwMode="auto">
          <a:xfrm flipV="1">
            <a:off x="-91484" y="12467"/>
            <a:ext cx="1008300" cy="5190499"/>
            <a:chOff x="-91484" y="-57105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/>
            <p:cNvSpPr/>
            <p:nvPr/>
          </p:nvSpPr>
          <p:spPr bwMode="auto">
            <a:xfrm rot="8716293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8716293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7484127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7484127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8716293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8716293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Forme libre : forme 139"/>
          <p:cNvSpPr/>
          <p:nvPr userDrawn="1"/>
        </p:nvSpPr>
        <p:spPr bwMode="auto">
          <a:xfrm>
            <a:off x="450654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 extrusionOk="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92" name="Graphique 27"/>
          <p:cNvGrpSpPr/>
          <p:nvPr userDrawn="1"/>
        </p:nvGrpSpPr>
        <p:grpSpPr bwMode="auto"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/>
            <p:cNvSpPr/>
            <p:nvPr/>
          </p:nvSpPr>
          <p:spPr bwMode="auto"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 extrusionOk="0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 extrusionOk="0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 extrusionOk="0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 extrusionOk="0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 extrusionOk="0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 extrusionOk="0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 extrusionOk="0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 extrusionOk="0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 extrusionOk="0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 extrusionOk="0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 extrusionOk="0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 extrusionOk="0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 extrusionOk="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 extrusionOk="0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 extrusionOk="0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 extrusionOk="0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 extrusionOk="0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 extrusionOk="0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 extrusionOk="0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 extrusionOk="0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 extrusionOk="0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 extrusionOk="0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 extrusionOk="0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 extrusionOk="0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 extrusionOk="0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 extrusionOk="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 extrusionOk="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 extrusionOk="0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 extrusionOk="0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 extrusionOk="0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 extrusionOk="0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 extrusionOk="0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 extrusionOk="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 extrusionOk="0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 extrusionOk="0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 extrusionOk="0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 extrusionOk="0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 extrusionOk="0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 extrusionOk="0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 extrusionOk="0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 extrusionOk="0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 extrusionOk="0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 extrusionOk="0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 extrusionOk="0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 extrusionOk="0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 extrusionOk="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 extrusionOk="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 extrusionOk="0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26" name="Graphique 125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28464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2"/>
          </p:cNvPr>
          <p:cNvSpPr/>
          <p:nvPr userDrawn="1"/>
        </p:nvSpPr>
        <p:spPr bwMode="auto">
          <a:xfrm>
            <a:off x="4019173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@univbordeaux</a:t>
            </a:r>
          </a:p>
        </p:txBody>
      </p:sp>
      <p:sp>
        <p:nvSpPr>
          <p:cNvPr id="128" name="Rectangle 127">
            <a:hlinkClick r:id="rId5"/>
          </p:cNvPr>
          <p:cNvSpPr/>
          <p:nvPr userDrawn="1"/>
        </p:nvSpPr>
        <p:spPr bwMode="auto">
          <a:xfrm>
            <a:off x="5044787" y="1085809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@universitedebordeaux</a:t>
            </a:r>
          </a:p>
        </p:txBody>
      </p:sp>
      <p:pic>
        <p:nvPicPr>
          <p:cNvPr id="129" name="Graphique 128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5502943" y="666458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3038517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1"/>
          </p:cNvPr>
          <p:cNvSpPr/>
          <p:nvPr userDrawn="1"/>
        </p:nvSpPr>
        <p:spPr bwMode="auto"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www.u-bordeaux.fr</a:t>
            </a:r>
            <a:endParaRPr/>
          </a:p>
        </p:txBody>
      </p:sp>
      <p:pic>
        <p:nvPicPr>
          <p:cNvPr id="133" name="Graphique 132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6952721" y="692366"/>
            <a:ext cx="360000" cy="360000"/>
          </a:xfrm>
          <a:prstGeom prst="rect">
            <a:avLst/>
          </a:prstGeom>
        </p:spPr>
      </p:pic>
      <p:sp>
        <p:nvSpPr>
          <p:cNvPr id="136" name="Rectangle 135"/>
          <p:cNvSpPr/>
          <p:nvPr userDrawn="1"/>
        </p:nvSpPr>
        <p:spPr bwMode="auto">
          <a:xfrm>
            <a:off x="6672271" y="1111717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@univbordeaux</a:t>
            </a:r>
          </a:p>
        </p:txBody>
      </p:sp>
      <p:sp>
        <p:nvSpPr>
          <p:cNvPr id="137" name="Rectangle 136">
            <a:hlinkClick r:id="rId8"/>
          </p:cNvPr>
          <p:cNvSpPr/>
          <p:nvPr userDrawn="1"/>
        </p:nvSpPr>
        <p:spPr bwMode="auto">
          <a:xfrm>
            <a:off x="2580362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@universitedebordeaux</a:t>
            </a:r>
          </a:p>
        </p:txBody>
      </p:sp>
      <p:sp>
        <p:nvSpPr>
          <p:cNvPr id="141" name="Espace réservé du texte 14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>
                <a:solidFill>
                  <a:schemeClr val="tx1"/>
                </a:solidFill>
              </a:defRPr>
            </a:lvl1pPr>
          </a:lstStyle>
          <a:p>
            <a:pPr marL="0" lvl="0" algn="ctr" defTabSz="457200">
              <a:defRPr/>
            </a:pPr>
            <a:r>
              <a:rPr lang="fr-FR"/>
              <a:t>Message / remerciement</a:t>
            </a:r>
            <a:endParaRPr/>
          </a:p>
        </p:txBody>
      </p:sp>
      <p:sp>
        <p:nvSpPr>
          <p:cNvPr id="144" name="Espace réservé du texte 143"/>
          <p:cNvSpPr>
            <a:spLocks noGrp="1"/>
          </p:cNvSpPr>
          <p:nvPr>
            <p:ph type="body" sz="quarter" idx="13"/>
          </p:nvPr>
        </p:nvSpPr>
        <p:spPr bwMode="auto"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 extrusionOk="0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grpSp>
        <p:nvGrpSpPr>
          <p:cNvPr id="267" name="Groupe 266"/>
          <p:cNvGrpSpPr/>
          <p:nvPr userDrawn="1"/>
        </p:nvGrpSpPr>
        <p:grpSpPr bwMode="auto">
          <a:xfrm flipV="1">
            <a:off x="-91484" y="12467"/>
            <a:ext cx="1008300" cy="5190499"/>
            <a:chOff x="-91484" y="-57105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/>
            <p:cNvSpPr/>
            <p:nvPr/>
          </p:nvSpPr>
          <p:spPr bwMode="auto">
            <a:xfrm rot="8716293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8716293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7484127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7484127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8716293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8716293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143000" y="1916890"/>
            <a:ext cx="6858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01B2BB-9951-491F-8770-C9CD7B605097}" type="datetimeFigureOut">
              <a:rPr lang="fr-FR"/>
              <a:t>07/07/2025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9E61FF-FB54-49CD-A0D8-27D067E0E16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phiqu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/>
          <p:cNvSpPr/>
          <p:nvPr userDrawn="1"/>
        </p:nvSpPr>
        <p:spPr bwMode="auto">
          <a:xfrm rot="16199998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 extrusionOk="0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3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7484127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7484127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7484127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Rectangle 7"/>
          <p:cNvSpPr/>
          <p:nvPr userDrawn="1"/>
        </p:nvSpPr>
        <p:spPr bwMode="auto"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 extrusionOk="0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Forme libre : forme 69"/>
          <p:cNvSpPr/>
          <p:nvPr userDrawn="1"/>
        </p:nvSpPr>
        <p:spPr bwMode="auto"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 extrusionOk="0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3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7484127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7484127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7484127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9" name="Espace réservé pour une image  68"/>
          <p:cNvSpPr>
            <a:spLocks noGrp="1"/>
          </p:cNvSpPr>
          <p:nvPr>
            <p:ph type="pic" sz="quarter" idx="10"/>
          </p:nvPr>
        </p:nvSpPr>
        <p:spPr bwMode="auto"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 extrusionOk="0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3" name="Graphiqu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96275" y="4150109"/>
            <a:ext cx="2174263" cy="648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2 -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rme libre : forme 4"/>
          <p:cNvSpPr/>
          <p:nvPr userDrawn="1"/>
        </p:nvSpPr>
        <p:spPr bwMode="auto">
          <a:xfrm rot="16199998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 extrusionOk="0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3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3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7484127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3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3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7484127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3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3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7484127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Rectangle 7"/>
          <p:cNvSpPr/>
          <p:nvPr userDrawn="1"/>
        </p:nvSpPr>
        <p:spPr bwMode="auto"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 extrusionOk="0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6" name="Graphique 5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34871" y="2053350"/>
            <a:ext cx="3474258" cy="103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/>
            <p:cNvSpPr/>
            <p:nvPr/>
          </p:nvSpPr>
          <p:spPr bwMode="auto">
            <a:xfrm rot="8716293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7484127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7484127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7484127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7484127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8716293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7484127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7484127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8716293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8716293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8716293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8716293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8716293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8716293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7484127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8716293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8716293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7484127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7484127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8716293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1"/>
            <p:cNvSpPr/>
            <p:nvPr/>
          </p:nvSpPr>
          <p:spPr bwMode="auto">
            <a:xfrm rot="8716293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2"/>
            <p:cNvSpPr/>
            <p:nvPr/>
          </p:nvSpPr>
          <p:spPr bwMode="auto">
            <a:xfrm rot="8716293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3"/>
            <p:cNvSpPr/>
            <p:nvPr/>
          </p:nvSpPr>
          <p:spPr bwMode="auto">
            <a:xfrm rot="8716293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4"/>
            <p:cNvSpPr/>
            <p:nvPr/>
          </p:nvSpPr>
          <p:spPr bwMode="auto">
            <a:xfrm rot="8716293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5"/>
            <p:cNvSpPr/>
            <p:nvPr/>
          </p:nvSpPr>
          <p:spPr bwMode="auto">
            <a:xfrm rot="8716293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6"/>
            <p:cNvSpPr/>
            <p:nvPr/>
          </p:nvSpPr>
          <p:spPr bwMode="auto">
            <a:xfrm rot="8716293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7"/>
            <p:cNvSpPr/>
            <p:nvPr/>
          </p:nvSpPr>
          <p:spPr bwMode="auto">
            <a:xfrm rot="8716293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8"/>
            <p:cNvSpPr/>
            <p:nvPr/>
          </p:nvSpPr>
          <p:spPr bwMode="auto">
            <a:xfrm rot="8716293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79"/>
            <p:cNvSpPr/>
            <p:nvPr/>
          </p:nvSpPr>
          <p:spPr bwMode="auto">
            <a:xfrm rot="8716293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0"/>
            <p:cNvSpPr/>
            <p:nvPr/>
          </p:nvSpPr>
          <p:spPr bwMode="auto">
            <a:xfrm rot="8716293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1"/>
            <p:cNvSpPr/>
            <p:nvPr/>
          </p:nvSpPr>
          <p:spPr bwMode="auto">
            <a:xfrm rot="8716293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2"/>
            <p:cNvSpPr/>
            <p:nvPr/>
          </p:nvSpPr>
          <p:spPr bwMode="auto">
            <a:xfrm rot="8716293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3"/>
            <p:cNvSpPr/>
            <p:nvPr/>
          </p:nvSpPr>
          <p:spPr bwMode="auto">
            <a:xfrm rot="8716293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4"/>
            <p:cNvSpPr/>
            <p:nvPr/>
          </p:nvSpPr>
          <p:spPr bwMode="auto">
            <a:xfrm rot="8716293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5"/>
            <p:cNvSpPr/>
            <p:nvPr/>
          </p:nvSpPr>
          <p:spPr bwMode="auto">
            <a:xfrm rot="7484127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6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7"/>
            <p:cNvSpPr/>
            <p:nvPr/>
          </p:nvSpPr>
          <p:spPr bwMode="auto">
            <a:xfrm rot="8716293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8"/>
            <p:cNvSpPr/>
            <p:nvPr/>
          </p:nvSpPr>
          <p:spPr bwMode="auto">
            <a:xfrm rot="8716293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89"/>
            <p:cNvSpPr/>
            <p:nvPr/>
          </p:nvSpPr>
          <p:spPr bwMode="auto">
            <a:xfrm rot="8716293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0"/>
            <p:cNvSpPr/>
            <p:nvPr/>
          </p:nvSpPr>
          <p:spPr bwMode="auto">
            <a:xfrm rot="8716293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1"/>
            <p:cNvSpPr/>
            <p:nvPr/>
          </p:nvSpPr>
          <p:spPr bwMode="auto">
            <a:xfrm rot="8716293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2"/>
            <p:cNvSpPr/>
            <p:nvPr/>
          </p:nvSpPr>
          <p:spPr bwMode="auto">
            <a:xfrm rot="8716293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 rot="8716293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 rot="8716293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 rot="8716293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 rot="8716293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 rot="8716293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 rot="8716293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 rot="8716293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 rot="8716293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 rot="8716293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 rot="8716293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 rot="8716293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 rot="7484127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 rot="8716293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 rot="8716293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 rot="8716293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 rot="8716293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 rot="8716293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 rot="8716293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 rot="8716293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 rot="8716293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 rot="8716293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 rot="8716293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 rot="8716293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 rot="8716293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 rot="8716293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 rot="8716293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 rot="8716293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 rot="8716293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 rot="8716293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 rot="8716293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 rot="8716293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 rot="8716293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 rot="8716293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 rot="8716293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 rot="8716293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 rot="8716293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 rot="8716293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 rot="8716293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 rot="7484127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 rot="8716293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 rot="8716293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 rot="8716293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 rot="8716293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 rot="8716293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 rot="8716293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0"/>
            <p:cNvSpPr/>
            <p:nvPr/>
          </p:nvSpPr>
          <p:spPr bwMode="auto">
            <a:xfrm rot="8716293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1"/>
            <p:cNvSpPr/>
            <p:nvPr/>
          </p:nvSpPr>
          <p:spPr bwMode="auto">
            <a:xfrm rot="8716293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2"/>
            <p:cNvSpPr/>
            <p:nvPr/>
          </p:nvSpPr>
          <p:spPr bwMode="auto">
            <a:xfrm rot="8716293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3"/>
            <p:cNvSpPr/>
            <p:nvPr/>
          </p:nvSpPr>
          <p:spPr bwMode="auto">
            <a:xfrm rot="8716293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4"/>
            <p:cNvSpPr/>
            <p:nvPr/>
          </p:nvSpPr>
          <p:spPr bwMode="auto">
            <a:xfrm rot="8716293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5"/>
            <p:cNvSpPr/>
            <p:nvPr/>
          </p:nvSpPr>
          <p:spPr bwMode="auto">
            <a:xfrm rot="8716293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6"/>
            <p:cNvSpPr/>
            <p:nvPr/>
          </p:nvSpPr>
          <p:spPr bwMode="auto">
            <a:xfrm rot="8716293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7"/>
            <p:cNvSpPr/>
            <p:nvPr/>
          </p:nvSpPr>
          <p:spPr bwMode="auto">
            <a:xfrm rot="8716293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8"/>
            <p:cNvSpPr/>
            <p:nvPr/>
          </p:nvSpPr>
          <p:spPr bwMode="auto">
            <a:xfrm rot="8716293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49"/>
            <p:cNvSpPr/>
            <p:nvPr/>
          </p:nvSpPr>
          <p:spPr bwMode="auto">
            <a:xfrm rot="8716293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0"/>
            <p:cNvSpPr/>
            <p:nvPr/>
          </p:nvSpPr>
          <p:spPr bwMode="auto">
            <a:xfrm rot="8716293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1"/>
            <p:cNvSpPr/>
            <p:nvPr/>
          </p:nvSpPr>
          <p:spPr bwMode="auto">
            <a:xfrm rot="7484127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2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3"/>
            <p:cNvSpPr/>
            <p:nvPr/>
          </p:nvSpPr>
          <p:spPr bwMode="auto">
            <a:xfrm rot="8716293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4"/>
            <p:cNvSpPr/>
            <p:nvPr/>
          </p:nvSpPr>
          <p:spPr bwMode="auto">
            <a:xfrm rot="8716293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5"/>
            <p:cNvSpPr/>
            <p:nvPr/>
          </p:nvSpPr>
          <p:spPr bwMode="auto">
            <a:xfrm rot="8716293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6"/>
            <p:cNvSpPr/>
            <p:nvPr/>
          </p:nvSpPr>
          <p:spPr bwMode="auto">
            <a:xfrm rot="8716293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7"/>
            <p:cNvSpPr/>
            <p:nvPr/>
          </p:nvSpPr>
          <p:spPr bwMode="auto">
            <a:xfrm rot="8716293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8"/>
            <p:cNvSpPr/>
            <p:nvPr/>
          </p:nvSpPr>
          <p:spPr bwMode="auto">
            <a:xfrm rot="8716293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59"/>
            <p:cNvSpPr/>
            <p:nvPr/>
          </p:nvSpPr>
          <p:spPr bwMode="auto">
            <a:xfrm rot="8716293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0"/>
            <p:cNvSpPr/>
            <p:nvPr/>
          </p:nvSpPr>
          <p:spPr bwMode="auto">
            <a:xfrm rot="8716293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1"/>
            <p:cNvSpPr/>
            <p:nvPr/>
          </p:nvSpPr>
          <p:spPr bwMode="auto">
            <a:xfrm rot="8716293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2"/>
            <p:cNvSpPr/>
            <p:nvPr/>
          </p:nvSpPr>
          <p:spPr bwMode="auto">
            <a:xfrm rot="8716293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3"/>
            <p:cNvSpPr/>
            <p:nvPr/>
          </p:nvSpPr>
          <p:spPr bwMode="auto">
            <a:xfrm rot="8716293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4"/>
            <p:cNvSpPr/>
            <p:nvPr/>
          </p:nvSpPr>
          <p:spPr bwMode="auto">
            <a:xfrm rot="8716293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5"/>
            <p:cNvSpPr/>
            <p:nvPr/>
          </p:nvSpPr>
          <p:spPr bwMode="auto">
            <a:xfrm rot="8716293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6"/>
            <p:cNvSpPr/>
            <p:nvPr/>
          </p:nvSpPr>
          <p:spPr bwMode="auto">
            <a:xfrm rot="8716293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7"/>
            <p:cNvSpPr/>
            <p:nvPr/>
          </p:nvSpPr>
          <p:spPr bwMode="auto">
            <a:xfrm rot="7484127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8716293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8716293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7484127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8716293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8716293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8716293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8716293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8716293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7484127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8716293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8716293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8716293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7484127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8716293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8716293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8716293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7484127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8716293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8716293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8716293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8716293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8716293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7484127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8716293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8716293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8716293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8716293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7484127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8716293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8716293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8716293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8716293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7"/>
            <p:cNvSpPr/>
            <p:nvPr/>
          </p:nvSpPr>
          <p:spPr bwMode="auto">
            <a:xfrm rot="8716293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8"/>
            <p:cNvSpPr/>
            <p:nvPr/>
          </p:nvSpPr>
          <p:spPr bwMode="auto">
            <a:xfrm rot="8716293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89"/>
            <p:cNvSpPr/>
            <p:nvPr/>
          </p:nvSpPr>
          <p:spPr bwMode="auto">
            <a:xfrm rot="8716293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0"/>
            <p:cNvSpPr/>
            <p:nvPr/>
          </p:nvSpPr>
          <p:spPr bwMode="auto">
            <a:xfrm rot="8716293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1"/>
            <p:cNvSpPr/>
            <p:nvPr/>
          </p:nvSpPr>
          <p:spPr bwMode="auto">
            <a:xfrm rot="8716293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2"/>
            <p:cNvSpPr/>
            <p:nvPr/>
          </p:nvSpPr>
          <p:spPr bwMode="auto">
            <a:xfrm rot="8716293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3"/>
            <p:cNvSpPr/>
            <p:nvPr/>
          </p:nvSpPr>
          <p:spPr bwMode="auto">
            <a:xfrm rot="8716293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4"/>
            <p:cNvSpPr/>
            <p:nvPr/>
          </p:nvSpPr>
          <p:spPr bwMode="auto">
            <a:xfrm rot="8716293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5"/>
            <p:cNvSpPr/>
            <p:nvPr/>
          </p:nvSpPr>
          <p:spPr bwMode="auto">
            <a:xfrm rot="8716293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6"/>
            <p:cNvSpPr/>
            <p:nvPr/>
          </p:nvSpPr>
          <p:spPr bwMode="auto">
            <a:xfrm rot="8716293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7"/>
            <p:cNvSpPr/>
            <p:nvPr/>
          </p:nvSpPr>
          <p:spPr bwMode="auto">
            <a:xfrm rot="8716293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8"/>
            <p:cNvSpPr/>
            <p:nvPr/>
          </p:nvSpPr>
          <p:spPr bwMode="auto">
            <a:xfrm rot="8716293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399"/>
            <p:cNvSpPr/>
            <p:nvPr/>
          </p:nvSpPr>
          <p:spPr bwMode="auto">
            <a:xfrm rot="8716293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0"/>
            <p:cNvSpPr/>
            <p:nvPr/>
          </p:nvSpPr>
          <p:spPr bwMode="auto">
            <a:xfrm rot="8716293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1"/>
            <p:cNvSpPr/>
            <p:nvPr/>
          </p:nvSpPr>
          <p:spPr bwMode="auto">
            <a:xfrm rot="8716293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2"/>
            <p:cNvSpPr/>
            <p:nvPr/>
          </p:nvSpPr>
          <p:spPr bwMode="auto">
            <a:xfrm rot="8716293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3"/>
            <p:cNvSpPr/>
            <p:nvPr/>
          </p:nvSpPr>
          <p:spPr bwMode="auto">
            <a:xfrm rot="7484127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4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5"/>
            <p:cNvSpPr/>
            <p:nvPr/>
          </p:nvSpPr>
          <p:spPr bwMode="auto">
            <a:xfrm rot="8716293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6"/>
            <p:cNvSpPr/>
            <p:nvPr/>
          </p:nvSpPr>
          <p:spPr bwMode="auto">
            <a:xfrm rot="8716293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08" name="Graphique 40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14" name="Groupe 413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/>
            <p:cNvSpPr/>
            <p:nvPr/>
          </p:nvSpPr>
          <p:spPr bwMode="auto">
            <a:xfrm rot="8716293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415"/>
            <p:cNvSpPr/>
            <p:nvPr/>
          </p:nvSpPr>
          <p:spPr bwMode="auto">
            <a:xfrm rot="8716293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416"/>
            <p:cNvSpPr/>
            <p:nvPr/>
          </p:nvSpPr>
          <p:spPr bwMode="auto">
            <a:xfrm rot="8716293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417"/>
            <p:cNvSpPr/>
            <p:nvPr/>
          </p:nvSpPr>
          <p:spPr bwMode="auto">
            <a:xfrm rot="8716293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418"/>
            <p:cNvSpPr/>
            <p:nvPr/>
          </p:nvSpPr>
          <p:spPr bwMode="auto">
            <a:xfrm rot="8716293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419"/>
            <p:cNvSpPr/>
            <p:nvPr/>
          </p:nvSpPr>
          <p:spPr bwMode="auto">
            <a:xfrm rot="8716293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420"/>
            <p:cNvSpPr/>
            <p:nvPr/>
          </p:nvSpPr>
          <p:spPr bwMode="auto">
            <a:xfrm rot="8716293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421"/>
            <p:cNvSpPr/>
            <p:nvPr/>
          </p:nvSpPr>
          <p:spPr bwMode="auto">
            <a:xfrm rot="8716293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422"/>
            <p:cNvSpPr/>
            <p:nvPr/>
          </p:nvSpPr>
          <p:spPr bwMode="auto">
            <a:xfrm rot="8716293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423"/>
            <p:cNvSpPr/>
            <p:nvPr/>
          </p:nvSpPr>
          <p:spPr bwMode="auto">
            <a:xfrm rot="8716293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424"/>
            <p:cNvSpPr/>
            <p:nvPr/>
          </p:nvSpPr>
          <p:spPr bwMode="auto">
            <a:xfrm rot="8716293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425"/>
            <p:cNvSpPr/>
            <p:nvPr/>
          </p:nvSpPr>
          <p:spPr bwMode="auto">
            <a:xfrm rot="8716293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426"/>
            <p:cNvSpPr/>
            <p:nvPr/>
          </p:nvSpPr>
          <p:spPr bwMode="auto">
            <a:xfrm rot="8716293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427"/>
            <p:cNvSpPr/>
            <p:nvPr/>
          </p:nvSpPr>
          <p:spPr bwMode="auto">
            <a:xfrm rot="7484127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428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429"/>
            <p:cNvSpPr/>
            <p:nvPr/>
          </p:nvSpPr>
          <p:spPr bwMode="auto">
            <a:xfrm rot="8716293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430"/>
            <p:cNvSpPr/>
            <p:nvPr/>
          </p:nvSpPr>
          <p:spPr bwMode="auto">
            <a:xfrm rot="8716293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431"/>
            <p:cNvSpPr/>
            <p:nvPr/>
          </p:nvSpPr>
          <p:spPr bwMode="auto">
            <a:xfrm rot="8716293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432"/>
            <p:cNvSpPr/>
            <p:nvPr/>
          </p:nvSpPr>
          <p:spPr bwMode="auto">
            <a:xfrm rot="8716293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433"/>
            <p:cNvSpPr/>
            <p:nvPr/>
          </p:nvSpPr>
          <p:spPr bwMode="auto">
            <a:xfrm rot="8716293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434"/>
            <p:cNvSpPr/>
            <p:nvPr/>
          </p:nvSpPr>
          <p:spPr bwMode="auto">
            <a:xfrm rot="8716293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435"/>
            <p:cNvSpPr/>
            <p:nvPr/>
          </p:nvSpPr>
          <p:spPr bwMode="auto">
            <a:xfrm rot="8716293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436"/>
            <p:cNvSpPr/>
            <p:nvPr/>
          </p:nvSpPr>
          <p:spPr bwMode="auto">
            <a:xfrm rot="8716293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437"/>
            <p:cNvSpPr/>
            <p:nvPr/>
          </p:nvSpPr>
          <p:spPr bwMode="auto">
            <a:xfrm rot="8716293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438"/>
            <p:cNvSpPr/>
            <p:nvPr/>
          </p:nvSpPr>
          <p:spPr bwMode="auto">
            <a:xfrm rot="8716293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439"/>
            <p:cNvSpPr/>
            <p:nvPr/>
          </p:nvSpPr>
          <p:spPr bwMode="auto">
            <a:xfrm rot="8716293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440"/>
            <p:cNvSpPr/>
            <p:nvPr/>
          </p:nvSpPr>
          <p:spPr bwMode="auto">
            <a:xfrm rot="8716293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441"/>
            <p:cNvSpPr/>
            <p:nvPr/>
          </p:nvSpPr>
          <p:spPr bwMode="auto">
            <a:xfrm rot="8716293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442"/>
            <p:cNvSpPr/>
            <p:nvPr/>
          </p:nvSpPr>
          <p:spPr bwMode="auto">
            <a:xfrm rot="8716293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443"/>
            <p:cNvSpPr/>
            <p:nvPr/>
          </p:nvSpPr>
          <p:spPr bwMode="auto">
            <a:xfrm rot="8716293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444"/>
            <p:cNvSpPr/>
            <p:nvPr/>
          </p:nvSpPr>
          <p:spPr bwMode="auto">
            <a:xfrm rot="8716293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445"/>
            <p:cNvSpPr/>
            <p:nvPr/>
          </p:nvSpPr>
          <p:spPr bwMode="auto">
            <a:xfrm rot="8716293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446"/>
            <p:cNvSpPr/>
            <p:nvPr/>
          </p:nvSpPr>
          <p:spPr bwMode="auto">
            <a:xfrm rot="7484127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447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448"/>
            <p:cNvSpPr/>
            <p:nvPr/>
          </p:nvSpPr>
          <p:spPr bwMode="auto">
            <a:xfrm rot="8716293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449"/>
            <p:cNvSpPr/>
            <p:nvPr/>
          </p:nvSpPr>
          <p:spPr bwMode="auto">
            <a:xfrm rot="8716293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450"/>
            <p:cNvSpPr/>
            <p:nvPr/>
          </p:nvSpPr>
          <p:spPr bwMode="auto">
            <a:xfrm rot="8716293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451"/>
            <p:cNvSpPr/>
            <p:nvPr/>
          </p:nvSpPr>
          <p:spPr bwMode="auto">
            <a:xfrm rot="8716293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452"/>
            <p:cNvSpPr/>
            <p:nvPr/>
          </p:nvSpPr>
          <p:spPr bwMode="auto">
            <a:xfrm rot="8716293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453"/>
            <p:cNvSpPr/>
            <p:nvPr/>
          </p:nvSpPr>
          <p:spPr bwMode="auto">
            <a:xfrm rot="8716293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454"/>
            <p:cNvSpPr/>
            <p:nvPr/>
          </p:nvSpPr>
          <p:spPr bwMode="auto">
            <a:xfrm rot="8716293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455"/>
            <p:cNvSpPr/>
            <p:nvPr/>
          </p:nvSpPr>
          <p:spPr bwMode="auto">
            <a:xfrm rot="8716293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456"/>
            <p:cNvSpPr/>
            <p:nvPr/>
          </p:nvSpPr>
          <p:spPr bwMode="auto">
            <a:xfrm rot="8716293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457"/>
            <p:cNvSpPr/>
            <p:nvPr/>
          </p:nvSpPr>
          <p:spPr bwMode="auto">
            <a:xfrm rot="8716293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458"/>
            <p:cNvSpPr/>
            <p:nvPr/>
          </p:nvSpPr>
          <p:spPr bwMode="auto">
            <a:xfrm rot="8716293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459"/>
            <p:cNvSpPr/>
            <p:nvPr/>
          </p:nvSpPr>
          <p:spPr bwMode="auto">
            <a:xfrm rot="8716293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460"/>
            <p:cNvSpPr/>
            <p:nvPr/>
          </p:nvSpPr>
          <p:spPr bwMode="auto">
            <a:xfrm rot="8716293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461"/>
            <p:cNvSpPr/>
            <p:nvPr/>
          </p:nvSpPr>
          <p:spPr bwMode="auto">
            <a:xfrm rot="8716293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462"/>
            <p:cNvSpPr/>
            <p:nvPr/>
          </p:nvSpPr>
          <p:spPr bwMode="auto">
            <a:xfrm rot="8716293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463"/>
            <p:cNvSpPr/>
            <p:nvPr/>
          </p:nvSpPr>
          <p:spPr bwMode="auto">
            <a:xfrm rot="8716293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464"/>
            <p:cNvSpPr/>
            <p:nvPr/>
          </p:nvSpPr>
          <p:spPr bwMode="auto">
            <a:xfrm rot="8716293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465"/>
            <p:cNvSpPr/>
            <p:nvPr/>
          </p:nvSpPr>
          <p:spPr bwMode="auto">
            <a:xfrm rot="8716293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466"/>
            <p:cNvSpPr/>
            <p:nvPr/>
          </p:nvSpPr>
          <p:spPr bwMode="auto">
            <a:xfrm rot="8716293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467"/>
            <p:cNvSpPr/>
            <p:nvPr/>
          </p:nvSpPr>
          <p:spPr bwMode="auto">
            <a:xfrm rot="8716293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468"/>
            <p:cNvSpPr/>
            <p:nvPr/>
          </p:nvSpPr>
          <p:spPr bwMode="auto">
            <a:xfrm rot="8716293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469"/>
            <p:cNvSpPr/>
            <p:nvPr/>
          </p:nvSpPr>
          <p:spPr bwMode="auto">
            <a:xfrm rot="8716293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470"/>
            <p:cNvSpPr/>
            <p:nvPr/>
          </p:nvSpPr>
          <p:spPr bwMode="auto">
            <a:xfrm rot="8716293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471"/>
            <p:cNvSpPr/>
            <p:nvPr/>
          </p:nvSpPr>
          <p:spPr bwMode="auto">
            <a:xfrm rot="7484127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472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473"/>
            <p:cNvSpPr/>
            <p:nvPr/>
          </p:nvSpPr>
          <p:spPr bwMode="auto">
            <a:xfrm rot="8716293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474"/>
            <p:cNvSpPr/>
            <p:nvPr/>
          </p:nvSpPr>
          <p:spPr bwMode="auto">
            <a:xfrm rot="8716293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475"/>
            <p:cNvSpPr/>
            <p:nvPr/>
          </p:nvSpPr>
          <p:spPr bwMode="auto">
            <a:xfrm rot="8716293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476"/>
            <p:cNvSpPr/>
            <p:nvPr/>
          </p:nvSpPr>
          <p:spPr bwMode="auto">
            <a:xfrm rot="8716293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477"/>
            <p:cNvSpPr/>
            <p:nvPr/>
          </p:nvSpPr>
          <p:spPr bwMode="auto">
            <a:xfrm rot="8716293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478"/>
            <p:cNvSpPr/>
            <p:nvPr/>
          </p:nvSpPr>
          <p:spPr bwMode="auto">
            <a:xfrm rot="8716293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479"/>
            <p:cNvSpPr/>
            <p:nvPr/>
          </p:nvSpPr>
          <p:spPr bwMode="auto">
            <a:xfrm rot="8716293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480"/>
            <p:cNvSpPr/>
            <p:nvPr/>
          </p:nvSpPr>
          <p:spPr bwMode="auto">
            <a:xfrm rot="8716293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481"/>
            <p:cNvSpPr/>
            <p:nvPr/>
          </p:nvSpPr>
          <p:spPr bwMode="auto">
            <a:xfrm rot="8716293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482"/>
            <p:cNvSpPr/>
            <p:nvPr/>
          </p:nvSpPr>
          <p:spPr bwMode="auto">
            <a:xfrm rot="8716293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483"/>
            <p:cNvSpPr/>
            <p:nvPr/>
          </p:nvSpPr>
          <p:spPr bwMode="auto">
            <a:xfrm rot="8716293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484"/>
            <p:cNvSpPr/>
            <p:nvPr/>
          </p:nvSpPr>
          <p:spPr bwMode="auto">
            <a:xfrm rot="8716293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485"/>
            <p:cNvSpPr/>
            <p:nvPr/>
          </p:nvSpPr>
          <p:spPr bwMode="auto">
            <a:xfrm rot="8716293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486"/>
            <p:cNvSpPr/>
            <p:nvPr/>
          </p:nvSpPr>
          <p:spPr bwMode="auto">
            <a:xfrm rot="8716293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487"/>
            <p:cNvSpPr/>
            <p:nvPr/>
          </p:nvSpPr>
          <p:spPr bwMode="auto">
            <a:xfrm rot="8716293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488"/>
            <p:cNvSpPr/>
            <p:nvPr/>
          </p:nvSpPr>
          <p:spPr bwMode="auto">
            <a:xfrm rot="8716293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489"/>
            <p:cNvSpPr/>
            <p:nvPr/>
          </p:nvSpPr>
          <p:spPr bwMode="auto">
            <a:xfrm rot="8716293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490"/>
            <p:cNvSpPr/>
            <p:nvPr/>
          </p:nvSpPr>
          <p:spPr bwMode="auto">
            <a:xfrm rot="7484127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491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492"/>
            <p:cNvSpPr/>
            <p:nvPr/>
          </p:nvSpPr>
          <p:spPr bwMode="auto">
            <a:xfrm rot="8716293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493"/>
            <p:cNvSpPr/>
            <p:nvPr/>
          </p:nvSpPr>
          <p:spPr bwMode="auto">
            <a:xfrm rot="8716293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494"/>
            <p:cNvSpPr/>
            <p:nvPr/>
          </p:nvSpPr>
          <p:spPr bwMode="auto">
            <a:xfrm rot="8716293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495"/>
            <p:cNvSpPr/>
            <p:nvPr/>
          </p:nvSpPr>
          <p:spPr bwMode="auto">
            <a:xfrm rot="8716293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496"/>
            <p:cNvSpPr/>
            <p:nvPr/>
          </p:nvSpPr>
          <p:spPr bwMode="auto">
            <a:xfrm rot="8716293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497"/>
            <p:cNvSpPr/>
            <p:nvPr/>
          </p:nvSpPr>
          <p:spPr bwMode="auto">
            <a:xfrm rot="8716293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498"/>
            <p:cNvSpPr/>
            <p:nvPr/>
          </p:nvSpPr>
          <p:spPr bwMode="auto">
            <a:xfrm rot="8716293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499"/>
            <p:cNvSpPr/>
            <p:nvPr/>
          </p:nvSpPr>
          <p:spPr bwMode="auto">
            <a:xfrm rot="8716293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500"/>
            <p:cNvSpPr/>
            <p:nvPr/>
          </p:nvSpPr>
          <p:spPr bwMode="auto">
            <a:xfrm rot="8716293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501"/>
            <p:cNvSpPr/>
            <p:nvPr/>
          </p:nvSpPr>
          <p:spPr bwMode="auto">
            <a:xfrm rot="8716293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502"/>
            <p:cNvSpPr/>
            <p:nvPr/>
          </p:nvSpPr>
          <p:spPr bwMode="auto">
            <a:xfrm rot="8716293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503"/>
            <p:cNvSpPr/>
            <p:nvPr/>
          </p:nvSpPr>
          <p:spPr bwMode="auto">
            <a:xfrm rot="8716293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504"/>
            <p:cNvSpPr/>
            <p:nvPr/>
          </p:nvSpPr>
          <p:spPr bwMode="auto">
            <a:xfrm rot="8716293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505"/>
            <p:cNvSpPr/>
            <p:nvPr/>
          </p:nvSpPr>
          <p:spPr bwMode="auto">
            <a:xfrm rot="8716293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506"/>
            <p:cNvSpPr/>
            <p:nvPr/>
          </p:nvSpPr>
          <p:spPr bwMode="auto">
            <a:xfrm rot="8716293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507"/>
            <p:cNvSpPr/>
            <p:nvPr/>
          </p:nvSpPr>
          <p:spPr bwMode="auto">
            <a:xfrm rot="8716293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508"/>
            <p:cNvSpPr/>
            <p:nvPr/>
          </p:nvSpPr>
          <p:spPr bwMode="auto">
            <a:xfrm rot="8716293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509"/>
            <p:cNvSpPr/>
            <p:nvPr/>
          </p:nvSpPr>
          <p:spPr bwMode="auto">
            <a:xfrm rot="7484127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510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511"/>
            <p:cNvSpPr/>
            <p:nvPr/>
          </p:nvSpPr>
          <p:spPr bwMode="auto">
            <a:xfrm rot="8716293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512"/>
            <p:cNvSpPr/>
            <p:nvPr/>
          </p:nvSpPr>
          <p:spPr bwMode="auto">
            <a:xfrm rot="8716293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513"/>
            <p:cNvSpPr/>
            <p:nvPr/>
          </p:nvSpPr>
          <p:spPr bwMode="auto">
            <a:xfrm rot="8716293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5" name="Forme libre : forme 514"/>
            <p:cNvSpPr/>
            <p:nvPr/>
          </p:nvSpPr>
          <p:spPr bwMode="auto">
            <a:xfrm rot="8716293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6" name="Forme libre : forme 515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7" name="Forme libre : forme 516"/>
            <p:cNvSpPr/>
            <p:nvPr/>
          </p:nvSpPr>
          <p:spPr bwMode="auto">
            <a:xfrm rot="8716293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8" name="Forme libre : forme 517"/>
            <p:cNvSpPr/>
            <p:nvPr/>
          </p:nvSpPr>
          <p:spPr bwMode="auto">
            <a:xfrm rot="8716293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9" name="Forme libre : forme 518"/>
            <p:cNvSpPr/>
            <p:nvPr/>
          </p:nvSpPr>
          <p:spPr bwMode="auto">
            <a:xfrm rot="8716293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0" name="Forme libre : forme 519"/>
            <p:cNvSpPr/>
            <p:nvPr/>
          </p:nvSpPr>
          <p:spPr bwMode="auto">
            <a:xfrm rot="8716293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1" name="Forme libre : forme 520"/>
            <p:cNvSpPr/>
            <p:nvPr/>
          </p:nvSpPr>
          <p:spPr bwMode="auto">
            <a:xfrm rot="8716293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2" name="Forme libre : forme 521"/>
            <p:cNvSpPr/>
            <p:nvPr/>
          </p:nvSpPr>
          <p:spPr bwMode="auto">
            <a:xfrm rot="8716293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3" name="Forme libre : forme 522"/>
            <p:cNvSpPr/>
            <p:nvPr/>
          </p:nvSpPr>
          <p:spPr bwMode="auto">
            <a:xfrm rot="8716293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" name="Forme libre : forme 523"/>
            <p:cNvSpPr/>
            <p:nvPr/>
          </p:nvSpPr>
          <p:spPr bwMode="auto">
            <a:xfrm rot="8716293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5" name="Forme libre : forme 524"/>
            <p:cNvSpPr/>
            <p:nvPr/>
          </p:nvSpPr>
          <p:spPr bwMode="auto">
            <a:xfrm rot="8716293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6" name="Forme libre : forme 525"/>
            <p:cNvSpPr/>
            <p:nvPr/>
          </p:nvSpPr>
          <p:spPr bwMode="auto">
            <a:xfrm rot="8716293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Forme libre : forme 526"/>
            <p:cNvSpPr/>
            <p:nvPr/>
          </p:nvSpPr>
          <p:spPr bwMode="auto">
            <a:xfrm rot="8716293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Forme libre : forme 527"/>
            <p:cNvSpPr/>
            <p:nvPr/>
          </p:nvSpPr>
          <p:spPr bwMode="auto">
            <a:xfrm rot="8716293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Forme libre : forme 528"/>
            <p:cNvSpPr/>
            <p:nvPr/>
          </p:nvSpPr>
          <p:spPr bwMode="auto">
            <a:xfrm rot="8716293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Forme libre : forme 529"/>
            <p:cNvSpPr/>
            <p:nvPr/>
          </p:nvSpPr>
          <p:spPr bwMode="auto">
            <a:xfrm rot="7484127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Forme libre : forme 530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Forme libre : forme 531"/>
            <p:cNvSpPr/>
            <p:nvPr/>
          </p:nvSpPr>
          <p:spPr bwMode="auto">
            <a:xfrm rot="8716293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Forme libre : forme 532"/>
            <p:cNvSpPr/>
            <p:nvPr/>
          </p:nvSpPr>
          <p:spPr bwMode="auto">
            <a:xfrm rot="8716293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Forme libre : forme 533"/>
            <p:cNvSpPr/>
            <p:nvPr/>
          </p:nvSpPr>
          <p:spPr bwMode="auto">
            <a:xfrm rot="8716293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Forme libre : forme 534"/>
            <p:cNvSpPr/>
            <p:nvPr/>
          </p:nvSpPr>
          <p:spPr bwMode="auto">
            <a:xfrm rot="8716293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Forme libre : forme 535"/>
            <p:cNvSpPr/>
            <p:nvPr/>
          </p:nvSpPr>
          <p:spPr bwMode="auto">
            <a:xfrm rot="8716293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Forme libre : forme 536"/>
            <p:cNvSpPr/>
            <p:nvPr/>
          </p:nvSpPr>
          <p:spPr bwMode="auto">
            <a:xfrm rot="8716293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Forme libre : forme 537"/>
            <p:cNvSpPr/>
            <p:nvPr/>
          </p:nvSpPr>
          <p:spPr bwMode="auto">
            <a:xfrm rot="8716293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Forme libre : forme 538"/>
            <p:cNvSpPr/>
            <p:nvPr/>
          </p:nvSpPr>
          <p:spPr bwMode="auto">
            <a:xfrm rot="8716293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Forme libre : forme 539"/>
            <p:cNvSpPr/>
            <p:nvPr/>
          </p:nvSpPr>
          <p:spPr bwMode="auto">
            <a:xfrm rot="8716293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Forme libre : forme 540"/>
            <p:cNvSpPr/>
            <p:nvPr/>
          </p:nvSpPr>
          <p:spPr bwMode="auto">
            <a:xfrm rot="8716293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Forme libre : forme 541"/>
            <p:cNvSpPr/>
            <p:nvPr/>
          </p:nvSpPr>
          <p:spPr bwMode="auto">
            <a:xfrm rot="8716293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Forme libre : forme 542"/>
            <p:cNvSpPr/>
            <p:nvPr/>
          </p:nvSpPr>
          <p:spPr bwMode="auto">
            <a:xfrm rot="8716293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Forme libre : forme 543"/>
            <p:cNvSpPr/>
            <p:nvPr/>
          </p:nvSpPr>
          <p:spPr bwMode="auto">
            <a:xfrm rot="8716293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5" name="Forme libre : forme 544"/>
            <p:cNvSpPr/>
            <p:nvPr/>
          </p:nvSpPr>
          <p:spPr bwMode="auto">
            <a:xfrm rot="8716293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6" name="Forme libre : forme 545"/>
            <p:cNvSpPr/>
            <p:nvPr/>
          </p:nvSpPr>
          <p:spPr bwMode="auto">
            <a:xfrm rot="8716293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7" name="Forme libre : forme 546"/>
            <p:cNvSpPr/>
            <p:nvPr/>
          </p:nvSpPr>
          <p:spPr bwMode="auto">
            <a:xfrm rot="8716293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8" name="Forme libre : forme 547"/>
            <p:cNvSpPr/>
            <p:nvPr/>
          </p:nvSpPr>
          <p:spPr bwMode="auto">
            <a:xfrm rot="8716293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9" name="Forme libre : forme 548"/>
            <p:cNvSpPr/>
            <p:nvPr/>
          </p:nvSpPr>
          <p:spPr bwMode="auto">
            <a:xfrm rot="8716293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0" name="Forme libre : forme 549"/>
            <p:cNvSpPr/>
            <p:nvPr/>
          </p:nvSpPr>
          <p:spPr bwMode="auto">
            <a:xfrm rot="8716293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1" name="Forme libre : forme 550"/>
            <p:cNvSpPr/>
            <p:nvPr/>
          </p:nvSpPr>
          <p:spPr bwMode="auto">
            <a:xfrm rot="8716293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2" name="Forme libre : forme 551"/>
            <p:cNvSpPr/>
            <p:nvPr/>
          </p:nvSpPr>
          <p:spPr bwMode="auto">
            <a:xfrm rot="8716293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3" name="Forme libre : forme 552"/>
            <p:cNvSpPr/>
            <p:nvPr/>
          </p:nvSpPr>
          <p:spPr bwMode="auto">
            <a:xfrm rot="8716293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4" name="Forme libre : forme 553"/>
            <p:cNvSpPr/>
            <p:nvPr/>
          </p:nvSpPr>
          <p:spPr bwMode="auto">
            <a:xfrm rot="8716293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5" name="Forme libre : forme 554"/>
            <p:cNvSpPr/>
            <p:nvPr/>
          </p:nvSpPr>
          <p:spPr bwMode="auto">
            <a:xfrm rot="8716293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6" name="Forme libre : forme 555"/>
            <p:cNvSpPr/>
            <p:nvPr/>
          </p:nvSpPr>
          <p:spPr bwMode="auto">
            <a:xfrm rot="8716293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7" name="Forme libre : forme 556"/>
            <p:cNvSpPr/>
            <p:nvPr/>
          </p:nvSpPr>
          <p:spPr bwMode="auto">
            <a:xfrm rot="7484127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8" name="Forme libre : forme 557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9" name="Forme libre : forme 558"/>
            <p:cNvSpPr/>
            <p:nvPr/>
          </p:nvSpPr>
          <p:spPr bwMode="auto">
            <a:xfrm rot="8716293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0" name="Forme libre : forme 559"/>
            <p:cNvSpPr/>
            <p:nvPr/>
          </p:nvSpPr>
          <p:spPr bwMode="auto">
            <a:xfrm rot="8716293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1" name="Forme libre : forme 560"/>
            <p:cNvSpPr/>
            <p:nvPr/>
          </p:nvSpPr>
          <p:spPr bwMode="auto">
            <a:xfrm rot="8716293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orme libre : forme 561"/>
            <p:cNvSpPr/>
            <p:nvPr/>
          </p:nvSpPr>
          <p:spPr bwMode="auto">
            <a:xfrm rot="8716293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orme libre : forme 562"/>
            <p:cNvSpPr/>
            <p:nvPr/>
          </p:nvSpPr>
          <p:spPr bwMode="auto">
            <a:xfrm rot="8716293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orme libre : forme 563"/>
            <p:cNvSpPr/>
            <p:nvPr/>
          </p:nvSpPr>
          <p:spPr bwMode="auto">
            <a:xfrm rot="8716293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5" name="Forme libre : forme 564"/>
            <p:cNvSpPr/>
            <p:nvPr/>
          </p:nvSpPr>
          <p:spPr bwMode="auto">
            <a:xfrm rot="8716293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6" name="Forme libre : forme 565"/>
            <p:cNvSpPr/>
            <p:nvPr/>
          </p:nvSpPr>
          <p:spPr bwMode="auto">
            <a:xfrm rot="8716293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7" name="Forme libre : forme 566"/>
            <p:cNvSpPr/>
            <p:nvPr/>
          </p:nvSpPr>
          <p:spPr bwMode="auto">
            <a:xfrm rot="7484127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8" name="Forme libre : forme 567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9" name="Forme libre : forme 568"/>
            <p:cNvSpPr/>
            <p:nvPr/>
          </p:nvSpPr>
          <p:spPr bwMode="auto">
            <a:xfrm rot="8716293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0" name="Forme libre : forme 569"/>
            <p:cNvSpPr/>
            <p:nvPr/>
          </p:nvSpPr>
          <p:spPr bwMode="auto">
            <a:xfrm rot="8716293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1" name="Forme libre : forme 570"/>
            <p:cNvSpPr/>
            <p:nvPr/>
          </p:nvSpPr>
          <p:spPr bwMode="auto">
            <a:xfrm rot="8716293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2" name="Forme libre : forme 571"/>
            <p:cNvSpPr/>
            <p:nvPr/>
          </p:nvSpPr>
          <p:spPr bwMode="auto">
            <a:xfrm rot="8716293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3" name="Forme libre : forme 572"/>
            <p:cNvSpPr/>
            <p:nvPr/>
          </p:nvSpPr>
          <p:spPr bwMode="auto">
            <a:xfrm rot="8716293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4" name="Forme libre : forme 573"/>
            <p:cNvSpPr/>
            <p:nvPr/>
          </p:nvSpPr>
          <p:spPr bwMode="auto">
            <a:xfrm rot="7484127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5" name="Forme libre : forme 574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6" name="Forme libre : forme 575"/>
            <p:cNvSpPr/>
            <p:nvPr/>
          </p:nvSpPr>
          <p:spPr bwMode="auto">
            <a:xfrm rot="8716293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7" name="Forme libre : forme 576"/>
            <p:cNvSpPr/>
            <p:nvPr/>
          </p:nvSpPr>
          <p:spPr bwMode="auto">
            <a:xfrm rot="8716293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8" name="Forme libre : forme 577"/>
            <p:cNvSpPr/>
            <p:nvPr/>
          </p:nvSpPr>
          <p:spPr bwMode="auto">
            <a:xfrm rot="8716293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9" name="Forme libre : forme 578"/>
            <p:cNvSpPr/>
            <p:nvPr/>
          </p:nvSpPr>
          <p:spPr bwMode="auto">
            <a:xfrm rot="8716293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0" name="Forme libre : forme 579"/>
            <p:cNvSpPr/>
            <p:nvPr/>
          </p:nvSpPr>
          <p:spPr bwMode="auto">
            <a:xfrm rot="8716293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1" name="Forme libre : forme 580"/>
            <p:cNvSpPr/>
            <p:nvPr/>
          </p:nvSpPr>
          <p:spPr bwMode="auto">
            <a:xfrm rot="8716293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2" name="Forme libre : forme 581"/>
            <p:cNvSpPr/>
            <p:nvPr/>
          </p:nvSpPr>
          <p:spPr bwMode="auto">
            <a:xfrm rot="8716293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3" name="Forme libre : forme 582"/>
            <p:cNvSpPr/>
            <p:nvPr/>
          </p:nvSpPr>
          <p:spPr bwMode="auto">
            <a:xfrm rot="8716293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4" name="Forme libre : forme 583"/>
            <p:cNvSpPr/>
            <p:nvPr/>
          </p:nvSpPr>
          <p:spPr bwMode="auto">
            <a:xfrm rot="8716293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5" name="Forme libre : forme 584"/>
            <p:cNvSpPr/>
            <p:nvPr/>
          </p:nvSpPr>
          <p:spPr bwMode="auto">
            <a:xfrm rot="8716293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6" name="Forme libre : forme 585"/>
            <p:cNvSpPr/>
            <p:nvPr/>
          </p:nvSpPr>
          <p:spPr bwMode="auto">
            <a:xfrm rot="8716293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7" name="Forme libre : forme 586"/>
            <p:cNvSpPr/>
            <p:nvPr/>
          </p:nvSpPr>
          <p:spPr bwMode="auto">
            <a:xfrm rot="8716293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8" name="Forme libre : forme 587"/>
            <p:cNvSpPr/>
            <p:nvPr/>
          </p:nvSpPr>
          <p:spPr bwMode="auto">
            <a:xfrm rot="8716293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9" name="Forme libre : forme 588"/>
            <p:cNvSpPr/>
            <p:nvPr/>
          </p:nvSpPr>
          <p:spPr bwMode="auto">
            <a:xfrm rot="8716293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Forme libre : forme 589"/>
            <p:cNvSpPr/>
            <p:nvPr/>
          </p:nvSpPr>
          <p:spPr bwMode="auto">
            <a:xfrm rot="8716293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Forme libre : forme 590"/>
            <p:cNvSpPr/>
            <p:nvPr/>
          </p:nvSpPr>
          <p:spPr bwMode="auto">
            <a:xfrm rot="8716293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orme libre : forme 591"/>
            <p:cNvSpPr/>
            <p:nvPr/>
          </p:nvSpPr>
          <p:spPr bwMode="auto">
            <a:xfrm rot="8716293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orme libre : forme 592"/>
            <p:cNvSpPr/>
            <p:nvPr/>
          </p:nvSpPr>
          <p:spPr bwMode="auto">
            <a:xfrm rot="7484127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Forme libre : forme 593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5" name="Forme libre : forme 594"/>
            <p:cNvSpPr/>
            <p:nvPr/>
          </p:nvSpPr>
          <p:spPr bwMode="auto">
            <a:xfrm rot="8716293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6" name="Forme libre : forme 595"/>
            <p:cNvSpPr/>
            <p:nvPr/>
          </p:nvSpPr>
          <p:spPr bwMode="auto">
            <a:xfrm rot="8716293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7" name="Forme libre : forme 596"/>
            <p:cNvSpPr/>
            <p:nvPr/>
          </p:nvSpPr>
          <p:spPr bwMode="auto">
            <a:xfrm rot="8716293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8" name="Forme libre : forme 597"/>
            <p:cNvSpPr/>
            <p:nvPr/>
          </p:nvSpPr>
          <p:spPr bwMode="auto">
            <a:xfrm rot="8716293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9" name="Forme libre : forme 598"/>
            <p:cNvSpPr/>
            <p:nvPr/>
          </p:nvSpPr>
          <p:spPr bwMode="auto">
            <a:xfrm rot="8716293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orme libre : forme 599"/>
            <p:cNvSpPr/>
            <p:nvPr/>
          </p:nvSpPr>
          <p:spPr bwMode="auto">
            <a:xfrm rot="8716293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Forme libre : forme 600"/>
            <p:cNvSpPr/>
            <p:nvPr/>
          </p:nvSpPr>
          <p:spPr bwMode="auto">
            <a:xfrm rot="8716293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orme libre : forme 601"/>
            <p:cNvSpPr/>
            <p:nvPr/>
          </p:nvSpPr>
          <p:spPr bwMode="auto">
            <a:xfrm rot="8716293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orme libre : forme 602"/>
            <p:cNvSpPr/>
            <p:nvPr/>
          </p:nvSpPr>
          <p:spPr bwMode="auto">
            <a:xfrm rot="8716293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Forme libre : forme 603"/>
            <p:cNvSpPr/>
            <p:nvPr/>
          </p:nvSpPr>
          <p:spPr bwMode="auto">
            <a:xfrm rot="8716293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" name="Forme libre : forme 604"/>
            <p:cNvSpPr/>
            <p:nvPr/>
          </p:nvSpPr>
          <p:spPr bwMode="auto">
            <a:xfrm rot="8716293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6" name="Forme libre : forme 605"/>
            <p:cNvSpPr/>
            <p:nvPr/>
          </p:nvSpPr>
          <p:spPr bwMode="auto">
            <a:xfrm rot="8716293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7" name="Forme libre : forme 606"/>
            <p:cNvSpPr/>
            <p:nvPr/>
          </p:nvSpPr>
          <p:spPr bwMode="auto">
            <a:xfrm rot="8716293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8" name="Forme libre : forme 607"/>
            <p:cNvSpPr/>
            <p:nvPr/>
          </p:nvSpPr>
          <p:spPr bwMode="auto">
            <a:xfrm rot="8716293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9" name="Forme libre : forme 608"/>
            <p:cNvSpPr/>
            <p:nvPr/>
          </p:nvSpPr>
          <p:spPr bwMode="auto">
            <a:xfrm rot="8716293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0" name="Forme libre : forme 609"/>
            <p:cNvSpPr/>
            <p:nvPr/>
          </p:nvSpPr>
          <p:spPr bwMode="auto">
            <a:xfrm rot="8716293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1" name="Forme libre : forme 610"/>
            <p:cNvSpPr/>
            <p:nvPr/>
          </p:nvSpPr>
          <p:spPr bwMode="auto">
            <a:xfrm rot="8716293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2" name="Forme libre : forme 611"/>
            <p:cNvSpPr/>
            <p:nvPr/>
          </p:nvSpPr>
          <p:spPr bwMode="auto">
            <a:xfrm rot="7484127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3" name="Forme libre : forme 612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4" name="Forme libre : forme 613"/>
            <p:cNvSpPr/>
            <p:nvPr/>
          </p:nvSpPr>
          <p:spPr bwMode="auto">
            <a:xfrm rot="8716293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5" name="Forme libre : forme 614"/>
            <p:cNvSpPr/>
            <p:nvPr/>
          </p:nvSpPr>
          <p:spPr bwMode="auto">
            <a:xfrm rot="8716293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6" name="Forme libre : forme 615"/>
            <p:cNvSpPr/>
            <p:nvPr/>
          </p:nvSpPr>
          <p:spPr bwMode="auto">
            <a:xfrm rot="8716293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7" name="Forme libre : forme 616"/>
            <p:cNvSpPr/>
            <p:nvPr/>
          </p:nvSpPr>
          <p:spPr bwMode="auto">
            <a:xfrm rot="8716293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8" name="Forme libre : forme 617"/>
            <p:cNvSpPr/>
            <p:nvPr/>
          </p:nvSpPr>
          <p:spPr bwMode="auto">
            <a:xfrm rot="8716293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9" name="Forme libre : forme 618"/>
            <p:cNvSpPr/>
            <p:nvPr/>
          </p:nvSpPr>
          <p:spPr bwMode="auto">
            <a:xfrm rot="8716293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0" name="Forme libre : forme 619"/>
            <p:cNvSpPr/>
            <p:nvPr/>
          </p:nvSpPr>
          <p:spPr bwMode="auto">
            <a:xfrm rot="8716293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1" name="Forme libre : forme 620"/>
            <p:cNvSpPr/>
            <p:nvPr/>
          </p:nvSpPr>
          <p:spPr bwMode="auto">
            <a:xfrm rot="8716293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2" name="Forme libre : forme 621"/>
            <p:cNvSpPr/>
            <p:nvPr/>
          </p:nvSpPr>
          <p:spPr bwMode="auto">
            <a:xfrm rot="8716293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3" name="Forme libre : forme 622"/>
            <p:cNvSpPr/>
            <p:nvPr/>
          </p:nvSpPr>
          <p:spPr bwMode="auto">
            <a:xfrm rot="8716293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4" name="Forme libre : forme 623"/>
            <p:cNvSpPr/>
            <p:nvPr/>
          </p:nvSpPr>
          <p:spPr bwMode="auto">
            <a:xfrm rot="8716293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5" name="Forme libre : forme 624"/>
            <p:cNvSpPr/>
            <p:nvPr/>
          </p:nvSpPr>
          <p:spPr bwMode="auto">
            <a:xfrm rot="8716293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6" name="Forme libre : forme 625"/>
            <p:cNvSpPr/>
            <p:nvPr/>
          </p:nvSpPr>
          <p:spPr bwMode="auto">
            <a:xfrm rot="8716293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7" name="Forme libre : forme 626"/>
            <p:cNvSpPr/>
            <p:nvPr/>
          </p:nvSpPr>
          <p:spPr bwMode="auto">
            <a:xfrm rot="8716293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8" name="Forme libre : forme 627"/>
            <p:cNvSpPr/>
            <p:nvPr/>
          </p:nvSpPr>
          <p:spPr bwMode="auto">
            <a:xfrm rot="8716293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9" name="Forme libre : forme 628"/>
            <p:cNvSpPr/>
            <p:nvPr/>
          </p:nvSpPr>
          <p:spPr bwMode="auto">
            <a:xfrm rot="8716293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0" name="Forme libre : forme 629"/>
            <p:cNvSpPr/>
            <p:nvPr/>
          </p:nvSpPr>
          <p:spPr bwMode="auto">
            <a:xfrm rot="8716293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1" name="Forme libre : forme 630"/>
            <p:cNvSpPr/>
            <p:nvPr/>
          </p:nvSpPr>
          <p:spPr bwMode="auto">
            <a:xfrm rot="8716293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2" name="Forme libre : forme 631"/>
            <p:cNvSpPr/>
            <p:nvPr/>
          </p:nvSpPr>
          <p:spPr bwMode="auto">
            <a:xfrm rot="8716293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3" name="Forme libre : forme 632"/>
            <p:cNvSpPr/>
            <p:nvPr/>
          </p:nvSpPr>
          <p:spPr bwMode="auto">
            <a:xfrm rot="8716293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4" name="Forme libre : forme 633"/>
            <p:cNvSpPr/>
            <p:nvPr/>
          </p:nvSpPr>
          <p:spPr bwMode="auto">
            <a:xfrm rot="8716293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5" name="Forme libre : forme 634"/>
            <p:cNvSpPr/>
            <p:nvPr/>
          </p:nvSpPr>
          <p:spPr bwMode="auto">
            <a:xfrm rot="8716293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6" name="Forme libre : forme 635"/>
            <p:cNvSpPr/>
            <p:nvPr/>
          </p:nvSpPr>
          <p:spPr bwMode="auto">
            <a:xfrm rot="8716293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7" name="Forme libre : forme 636"/>
            <p:cNvSpPr/>
            <p:nvPr/>
          </p:nvSpPr>
          <p:spPr bwMode="auto">
            <a:xfrm rot="8716293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8" name="Forme libre : forme 637"/>
            <p:cNvSpPr/>
            <p:nvPr/>
          </p:nvSpPr>
          <p:spPr bwMode="auto">
            <a:xfrm rot="8716293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9" name="Forme libre : forme 638"/>
            <p:cNvSpPr/>
            <p:nvPr/>
          </p:nvSpPr>
          <p:spPr bwMode="auto">
            <a:xfrm rot="8716293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0" name="Forme libre : forme 639"/>
            <p:cNvSpPr/>
            <p:nvPr/>
          </p:nvSpPr>
          <p:spPr bwMode="auto">
            <a:xfrm rot="7484127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1" name="Forme libre : forme 640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2" name="Forme libre : forme 641"/>
            <p:cNvSpPr/>
            <p:nvPr/>
          </p:nvSpPr>
          <p:spPr bwMode="auto">
            <a:xfrm rot="8716293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3" name="Forme libre : forme 642"/>
            <p:cNvSpPr/>
            <p:nvPr/>
          </p:nvSpPr>
          <p:spPr bwMode="auto">
            <a:xfrm rot="8716293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4" name="Forme libre : forme 643"/>
            <p:cNvSpPr/>
            <p:nvPr/>
          </p:nvSpPr>
          <p:spPr bwMode="auto">
            <a:xfrm rot="8716293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5" name="Forme libre : forme 644"/>
            <p:cNvSpPr/>
            <p:nvPr/>
          </p:nvSpPr>
          <p:spPr bwMode="auto">
            <a:xfrm rot="8716293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6" name="Forme libre : forme 645"/>
            <p:cNvSpPr/>
            <p:nvPr/>
          </p:nvSpPr>
          <p:spPr bwMode="auto">
            <a:xfrm rot="8716293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7" name="Forme libre : forme 646"/>
            <p:cNvSpPr/>
            <p:nvPr/>
          </p:nvSpPr>
          <p:spPr bwMode="auto">
            <a:xfrm rot="8716293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8" name="Forme libre : forme 647"/>
            <p:cNvSpPr/>
            <p:nvPr/>
          </p:nvSpPr>
          <p:spPr bwMode="auto">
            <a:xfrm rot="8716293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9" name="Forme libre : forme 648"/>
            <p:cNvSpPr/>
            <p:nvPr/>
          </p:nvSpPr>
          <p:spPr bwMode="auto">
            <a:xfrm rot="8716293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0" name="Forme libre : forme 649"/>
            <p:cNvSpPr/>
            <p:nvPr/>
          </p:nvSpPr>
          <p:spPr bwMode="auto">
            <a:xfrm rot="8716293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1" name="Forme libre : forme 650"/>
            <p:cNvSpPr/>
            <p:nvPr/>
          </p:nvSpPr>
          <p:spPr bwMode="auto">
            <a:xfrm rot="8716293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2" name="Forme libre : forme 651"/>
            <p:cNvSpPr/>
            <p:nvPr/>
          </p:nvSpPr>
          <p:spPr bwMode="auto">
            <a:xfrm rot="8716293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3" name="Forme libre : forme 652"/>
            <p:cNvSpPr/>
            <p:nvPr/>
          </p:nvSpPr>
          <p:spPr bwMode="auto">
            <a:xfrm rot="8716293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4" name="Forme libre : forme 653"/>
            <p:cNvSpPr/>
            <p:nvPr/>
          </p:nvSpPr>
          <p:spPr bwMode="auto">
            <a:xfrm rot="8716293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5" name="Forme libre : forme 654"/>
            <p:cNvSpPr/>
            <p:nvPr/>
          </p:nvSpPr>
          <p:spPr bwMode="auto">
            <a:xfrm rot="8716293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6" name="Forme libre : forme 655"/>
            <p:cNvSpPr/>
            <p:nvPr/>
          </p:nvSpPr>
          <p:spPr bwMode="auto">
            <a:xfrm rot="8716293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7" name="Forme libre : forme 656"/>
            <p:cNvSpPr/>
            <p:nvPr/>
          </p:nvSpPr>
          <p:spPr bwMode="auto">
            <a:xfrm rot="8716293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8" name="Forme libre : forme 657"/>
            <p:cNvSpPr/>
            <p:nvPr/>
          </p:nvSpPr>
          <p:spPr bwMode="auto">
            <a:xfrm rot="8716293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9" name="Forme libre : forme 658"/>
            <p:cNvSpPr/>
            <p:nvPr/>
          </p:nvSpPr>
          <p:spPr bwMode="auto">
            <a:xfrm rot="7484127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0" name="Forme libre : forme 659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1" name="Forme libre : forme 660"/>
            <p:cNvSpPr/>
            <p:nvPr/>
          </p:nvSpPr>
          <p:spPr bwMode="auto">
            <a:xfrm rot="8716293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2" name="Forme libre : forme 661"/>
            <p:cNvSpPr/>
            <p:nvPr/>
          </p:nvSpPr>
          <p:spPr bwMode="auto">
            <a:xfrm rot="8716293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3" name="Forme libre : forme 662"/>
            <p:cNvSpPr/>
            <p:nvPr/>
          </p:nvSpPr>
          <p:spPr bwMode="auto">
            <a:xfrm rot="8716293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4" name="Forme libre : forme 663"/>
            <p:cNvSpPr/>
            <p:nvPr/>
          </p:nvSpPr>
          <p:spPr bwMode="auto">
            <a:xfrm rot="8716293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5" name="Forme libre : forme 664"/>
            <p:cNvSpPr/>
            <p:nvPr/>
          </p:nvSpPr>
          <p:spPr bwMode="auto">
            <a:xfrm rot="8716293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6" name="Forme libre : forme 665"/>
            <p:cNvSpPr/>
            <p:nvPr/>
          </p:nvSpPr>
          <p:spPr bwMode="auto">
            <a:xfrm rot="8716293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7" name="Forme libre : forme 666"/>
            <p:cNvSpPr/>
            <p:nvPr/>
          </p:nvSpPr>
          <p:spPr bwMode="auto">
            <a:xfrm rot="8716293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8" name="Forme libre : forme 667"/>
            <p:cNvSpPr/>
            <p:nvPr/>
          </p:nvSpPr>
          <p:spPr bwMode="auto">
            <a:xfrm rot="8716293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9" name="Forme libre : forme 668"/>
            <p:cNvSpPr/>
            <p:nvPr/>
          </p:nvSpPr>
          <p:spPr bwMode="auto">
            <a:xfrm rot="8716293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0" name="Forme libre : forme 669"/>
            <p:cNvSpPr/>
            <p:nvPr/>
          </p:nvSpPr>
          <p:spPr bwMode="auto">
            <a:xfrm rot="8716293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1" name="Forme libre : forme 670"/>
            <p:cNvSpPr/>
            <p:nvPr/>
          </p:nvSpPr>
          <p:spPr bwMode="auto">
            <a:xfrm rot="8716293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2" name="Forme libre : forme 671"/>
            <p:cNvSpPr/>
            <p:nvPr/>
          </p:nvSpPr>
          <p:spPr bwMode="auto">
            <a:xfrm rot="8716293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3" name="Forme libre : forme 672"/>
            <p:cNvSpPr/>
            <p:nvPr/>
          </p:nvSpPr>
          <p:spPr bwMode="auto">
            <a:xfrm rot="8716293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4" name="Forme libre : forme 673"/>
            <p:cNvSpPr/>
            <p:nvPr/>
          </p:nvSpPr>
          <p:spPr bwMode="auto">
            <a:xfrm rot="8716293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5" name="Forme libre : forme 674"/>
            <p:cNvSpPr/>
            <p:nvPr/>
          </p:nvSpPr>
          <p:spPr bwMode="auto">
            <a:xfrm rot="7484127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6" name="Forme libre : forme 675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7" name="Forme libre : forme 676"/>
            <p:cNvSpPr/>
            <p:nvPr/>
          </p:nvSpPr>
          <p:spPr bwMode="auto">
            <a:xfrm rot="8716293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8" name="Forme libre : forme 677"/>
            <p:cNvSpPr/>
            <p:nvPr/>
          </p:nvSpPr>
          <p:spPr bwMode="auto">
            <a:xfrm rot="8716293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9" name="Forme libre : forme 678"/>
            <p:cNvSpPr/>
            <p:nvPr/>
          </p:nvSpPr>
          <p:spPr bwMode="auto">
            <a:xfrm rot="8716293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0" name="Forme libre : forme 679"/>
            <p:cNvSpPr/>
            <p:nvPr/>
          </p:nvSpPr>
          <p:spPr bwMode="auto">
            <a:xfrm rot="8716293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1" name="Forme libre : forme 680"/>
            <p:cNvSpPr/>
            <p:nvPr/>
          </p:nvSpPr>
          <p:spPr bwMode="auto">
            <a:xfrm rot="8716293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2" name="Forme libre : forme 681"/>
            <p:cNvSpPr/>
            <p:nvPr/>
          </p:nvSpPr>
          <p:spPr bwMode="auto">
            <a:xfrm rot="8716293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3" name="Forme libre : forme 682"/>
            <p:cNvSpPr/>
            <p:nvPr/>
          </p:nvSpPr>
          <p:spPr bwMode="auto">
            <a:xfrm rot="8716293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4" name="Forme libre : forme 683"/>
            <p:cNvSpPr/>
            <p:nvPr/>
          </p:nvSpPr>
          <p:spPr bwMode="auto">
            <a:xfrm rot="8716293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5" name="Forme libre : forme 684"/>
            <p:cNvSpPr/>
            <p:nvPr/>
          </p:nvSpPr>
          <p:spPr bwMode="auto">
            <a:xfrm rot="8716293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" name="Forme libre : forme 685"/>
            <p:cNvSpPr/>
            <p:nvPr/>
          </p:nvSpPr>
          <p:spPr bwMode="auto">
            <a:xfrm rot="8716293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7" name="Forme libre : forme 686"/>
            <p:cNvSpPr/>
            <p:nvPr/>
          </p:nvSpPr>
          <p:spPr bwMode="auto">
            <a:xfrm rot="8716293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8" name="Forme libre : forme 687"/>
            <p:cNvSpPr/>
            <p:nvPr/>
          </p:nvSpPr>
          <p:spPr bwMode="auto">
            <a:xfrm rot="8716293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9" name="Forme libre : forme 688"/>
            <p:cNvSpPr/>
            <p:nvPr/>
          </p:nvSpPr>
          <p:spPr bwMode="auto">
            <a:xfrm rot="8716293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0" name="Forme libre : forme 689"/>
            <p:cNvSpPr/>
            <p:nvPr/>
          </p:nvSpPr>
          <p:spPr bwMode="auto">
            <a:xfrm rot="8716293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1" name="Forme libre : forme 690"/>
            <p:cNvSpPr/>
            <p:nvPr/>
          </p:nvSpPr>
          <p:spPr bwMode="auto">
            <a:xfrm rot="7484127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2" name="Forme libre : forme 691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3" name="Forme libre : forme 692"/>
            <p:cNvSpPr/>
            <p:nvPr/>
          </p:nvSpPr>
          <p:spPr bwMode="auto">
            <a:xfrm rot="8716293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4" name="Forme libre : forme 693"/>
            <p:cNvSpPr/>
            <p:nvPr/>
          </p:nvSpPr>
          <p:spPr bwMode="auto">
            <a:xfrm rot="8716293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5" name="Forme libre : forme 694"/>
            <p:cNvSpPr/>
            <p:nvPr/>
          </p:nvSpPr>
          <p:spPr bwMode="auto">
            <a:xfrm rot="8716293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6" name="Forme libre : forme 695"/>
            <p:cNvSpPr/>
            <p:nvPr/>
          </p:nvSpPr>
          <p:spPr bwMode="auto">
            <a:xfrm rot="8716293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7" name="Forme libre : forme 696"/>
            <p:cNvSpPr/>
            <p:nvPr/>
          </p:nvSpPr>
          <p:spPr bwMode="auto">
            <a:xfrm rot="8716293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8" name="Forme libre : forme 697"/>
            <p:cNvSpPr/>
            <p:nvPr/>
          </p:nvSpPr>
          <p:spPr bwMode="auto">
            <a:xfrm rot="8716293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9" name="Forme libre : forme 698"/>
            <p:cNvSpPr/>
            <p:nvPr/>
          </p:nvSpPr>
          <p:spPr bwMode="auto">
            <a:xfrm rot="8716293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0" name="Forme libre : forme 699"/>
            <p:cNvSpPr/>
            <p:nvPr/>
          </p:nvSpPr>
          <p:spPr bwMode="auto">
            <a:xfrm rot="8716293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1" name="Forme libre : forme 700"/>
            <p:cNvSpPr/>
            <p:nvPr/>
          </p:nvSpPr>
          <p:spPr bwMode="auto">
            <a:xfrm rot="8716293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2" name="Forme libre : forme 701"/>
            <p:cNvSpPr/>
            <p:nvPr/>
          </p:nvSpPr>
          <p:spPr bwMode="auto">
            <a:xfrm rot="8716293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3" name="Forme libre : forme 702"/>
            <p:cNvSpPr/>
            <p:nvPr/>
          </p:nvSpPr>
          <p:spPr bwMode="auto">
            <a:xfrm rot="8716293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4" name="Forme libre : forme 703"/>
            <p:cNvSpPr/>
            <p:nvPr/>
          </p:nvSpPr>
          <p:spPr bwMode="auto">
            <a:xfrm rot="8716293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5" name="Forme libre : forme 704"/>
            <p:cNvSpPr/>
            <p:nvPr/>
          </p:nvSpPr>
          <p:spPr bwMode="auto">
            <a:xfrm rot="8716293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6" name="Forme libre : forme 705"/>
            <p:cNvSpPr/>
            <p:nvPr/>
          </p:nvSpPr>
          <p:spPr bwMode="auto">
            <a:xfrm rot="8716293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7" name="Forme libre : forme 706"/>
            <p:cNvSpPr/>
            <p:nvPr/>
          </p:nvSpPr>
          <p:spPr bwMode="auto">
            <a:xfrm rot="8716293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8" name="Forme libre : forme 707"/>
            <p:cNvSpPr/>
            <p:nvPr/>
          </p:nvSpPr>
          <p:spPr bwMode="auto">
            <a:xfrm rot="8716293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9" name="Forme libre : forme 708"/>
            <p:cNvSpPr/>
            <p:nvPr/>
          </p:nvSpPr>
          <p:spPr bwMode="auto">
            <a:xfrm rot="8716293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0" name="Forme libre : forme 709"/>
            <p:cNvSpPr/>
            <p:nvPr/>
          </p:nvSpPr>
          <p:spPr bwMode="auto">
            <a:xfrm rot="7484127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1" name="Forme libre : forme 710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2" name="Forme libre : forme 711"/>
            <p:cNvSpPr/>
            <p:nvPr/>
          </p:nvSpPr>
          <p:spPr bwMode="auto">
            <a:xfrm rot="8716293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3" name="Forme libre : forme 712"/>
            <p:cNvSpPr/>
            <p:nvPr/>
          </p:nvSpPr>
          <p:spPr bwMode="auto">
            <a:xfrm rot="8716293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4" name="Forme libre : forme 713"/>
            <p:cNvSpPr/>
            <p:nvPr/>
          </p:nvSpPr>
          <p:spPr bwMode="auto">
            <a:xfrm rot="8716293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Forme libre : forme 714"/>
            <p:cNvSpPr/>
            <p:nvPr/>
          </p:nvSpPr>
          <p:spPr bwMode="auto">
            <a:xfrm rot="8716293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Forme libre : forme 715"/>
            <p:cNvSpPr/>
            <p:nvPr/>
          </p:nvSpPr>
          <p:spPr bwMode="auto">
            <a:xfrm rot="8716293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Forme libre : forme 716"/>
            <p:cNvSpPr/>
            <p:nvPr/>
          </p:nvSpPr>
          <p:spPr bwMode="auto">
            <a:xfrm rot="8716293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Forme libre : forme 717"/>
            <p:cNvSpPr/>
            <p:nvPr/>
          </p:nvSpPr>
          <p:spPr bwMode="auto">
            <a:xfrm rot="8716293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orme libre : forme 718"/>
            <p:cNvSpPr/>
            <p:nvPr/>
          </p:nvSpPr>
          <p:spPr bwMode="auto">
            <a:xfrm rot="8716293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orme libre : forme 719"/>
            <p:cNvSpPr/>
            <p:nvPr/>
          </p:nvSpPr>
          <p:spPr bwMode="auto">
            <a:xfrm rot="8716293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1" name="Forme libre : forme 720"/>
            <p:cNvSpPr/>
            <p:nvPr/>
          </p:nvSpPr>
          <p:spPr bwMode="auto">
            <a:xfrm rot="8716293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2" name="Forme libre : forme 721"/>
            <p:cNvSpPr/>
            <p:nvPr/>
          </p:nvSpPr>
          <p:spPr bwMode="auto">
            <a:xfrm rot="8716293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3" name="Forme libre : forme 722"/>
            <p:cNvSpPr/>
            <p:nvPr/>
          </p:nvSpPr>
          <p:spPr bwMode="auto">
            <a:xfrm rot="8716293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4" name="Forme libre : forme 723"/>
            <p:cNvSpPr/>
            <p:nvPr/>
          </p:nvSpPr>
          <p:spPr bwMode="auto">
            <a:xfrm rot="8716293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5" name="Forme libre : forme 724"/>
            <p:cNvSpPr/>
            <p:nvPr/>
          </p:nvSpPr>
          <p:spPr bwMode="auto">
            <a:xfrm rot="8716293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6" name="Forme libre : forme 725"/>
            <p:cNvSpPr/>
            <p:nvPr/>
          </p:nvSpPr>
          <p:spPr bwMode="auto">
            <a:xfrm rot="8716293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7" name="Forme libre : forme 726"/>
            <p:cNvSpPr/>
            <p:nvPr/>
          </p:nvSpPr>
          <p:spPr bwMode="auto">
            <a:xfrm rot="8716293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8" name="Forme libre : forme 727"/>
            <p:cNvSpPr/>
            <p:nvPr/>
          </p:nvSpPr>
          <p:spPr bwMode="auto">
            <a:xfrm rot="8716293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9" name="Forme libre : forme 728"/>
            <p:cNvSpPr/>
            <p:nvPr/>
          </p:nvSpPr>
          <p:spPr bwMode="auto">
            <a:xfrm rot="7484127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0" name="Forme libre : forme 729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1" name="Forme libre : forme 730"/>
            <p:cNvSpPr/>
            <p:nvPr/>
          </p:nvSpPr>
          <p:spPr bwMode="auto">
            <a:xfrm rot="8716293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2" name="Forme libre : forme 731"/>
            <p:cNvSpPr/>
            <p:nvPr/>
          </p:nvSpPr>
          <p:spPr bwMode="auto">
            <a:xfrm rot="8716293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3" name="Forme libre : forme 732"/>
            <p:cNvSpPr/>
            <p:nvPr/>
          </p:nvSpPr>
          <p:spPr bwMode="auto">
            <a:xfrm rot="8716293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4" name="Forme libre : forme 733"/>
            <p:cNvSpPr/>
            <p:nvPr/>
          </p:nvSpPr>
          <p:spPr bwMode="auto">
            <a:xfrm rot="8716293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5" name="Forme libre : forme 734"/>
            <p:cNvSpPr/>
            <p:nvPr/>
          </p:nvSpPr>
          <p:spPr bwMode="auto">
            <a:xfrm rot="8716293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6" name="Forme libre : forme 735"/>
            <p:cNvSpPr/>
            <p:nvPr/>
          </p:nvSpPr>
          <p:spPr bwMode="auto">
            <a:xfrm rot="8716293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7" name="Forme libre : forme 736"/>
            <p:cNvSpPr/>
            <p:nvPr/>
          </p:nvSpPr>
          <p:spPr bwMode="auto">
            <a:xfrm rot="8716293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8" name="Forme libre : forme 737"/>
            <p:cNvSpPr/>
            <p:nvPr/>
          </p:nvSpPr>
          <p:spPr bwMode="auto">
            <a:xfrm rot="8716293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9" name="Forme libre : forme 738"/>
            <p:cNvSpPr/>
            <p:nvPr/>
          </p:nvSpPr>
          <p:spPr bwMode="auto">
            <a:xfrm rot="8716293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0" name="Forme libre : forme 739"/>
            <p:cNvSpPr/>
            <p:nvPr/>
          </p:nvSpPr>
          <p:spPr bwMode="auto">
            <a:xfrm rot="8716293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1" name="Forme libre : forme 740"/>
            <p:cNvSpPr/>
            <p:nvPr/>
          </p:nvSpPr>
          <p:spPr bwMode="auto">
            <a:xfrm rot="8716293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2" name="Forme libre : forme 741"/>
            <p:cNvSpPr/>
            <p:nvPr/>
          </p:nvSpPr>
          <p:spPr bwMode="auto">
            <a:xfrm rot="8716293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3" name="Forme libre : forme 742"/>
            <p:cNvSpPr/>
            <p:nvPr/>
          </p:nvSpPr>
          <p:spPr bwMode="auto">
            <a:xfrm rot="8716293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4" name="Forme libre : forme 743"/>
            <p:cNvSpPr/>
            <p:nvPr/>
          </p:nvSpPr>
          <p:spPr bwMode="auto">
            <a:xfrm rot="8716293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5" name="Forme libre : forme 744"/>
            <p:cNvSpPr/>
            <p:nvPr/>
          </p:nvSpPr>
          <p:spPr bwMode="auto">
            <a:xfrm rot="8716293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6" name="Forme libre : forme 745"/>
            <p:cNvSpPr/>
            <p:nvPr/>
          </p:nvSpPr>
          <p:spPr bwMode="auto">
            <a:xfrm rot="8716293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" name="Forme libre : forme 746"/>
            <p:cNvSpPr/>
            <p:nvPr/>
          </p:nvSpPr>
          <p:spPr bwMode="auto">
            <a:xfrm rot="8716293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8" name="Forme libre : forme 747"/>
            <p:cNvSpPr/>
            <p:nvPr/>
          </p:nvSpPr>
          <p:spPr bwMode="auto">
            <a:xfrm rot="7484127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9" name="Forme libre : forme 748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0" name="Forme libre : forme 749"/>
            <p:cNvSpPr/>
            <p:nvPr/>
          </p:nvSpPr>
          <p:spPr bwMode="auto">
            <a:xfrm rot="8716293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1" name="Forme libre : forme 750"/>
            <p:cNvSpPr/>
            <p:nvPr/>
          </p:nvSpPr>
          <p:spPr bwMode="auto">
            <a:xfrm rot="8716293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2" name="Forme libre : forme 751"/>
            <p:cNvSpPr/>
            <p:nvPr/>
          </p:nvSpPr>
          <p:spPr bwMode="auto">
            <a:xfrm rot="8716293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3" name="Forme libre : forme 752"/>
            <p:cNvSpPr/>
            <p:nvPr/>
          </p:nvSpPr>
          <p:spPr bwMode="auto">
            <a:xfrm rot="8716293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4" name="Forme libre : forme 753"/>
            <p:cNvSpPr/>
            <p:nvPr/>
          </p:nvSpPr>
          <p:spPr bwMode="auto">
            <a:xfrm rot="8716293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5" name="Forme libre : forme 754"/>
            <p:cNvSpPr/>
            <p:nvPr/>
          </p:nvSpPr>
          <p:spPr bwMode="auto">
            <a:xfrm rot="8716293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6" name="Forme libre : forme 755"/>
            <p:cNvSpPr/>
            <p:nvPr/>
          </p:nvSpPr>
          <p:spPr bwMode="auto">
            <a:xfrm rot="8716293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7" name="Forme libre : forme 756"/>
            <p:cNvSpPr/>
            <p:nvPr/>
          </p:nvSpPr>
          <p:spPr bwMode="auto">
            <a:xfrm rot="8716293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8" name="Forme libre : forme 757"/>
            <p:cNvSpPr/>
            <p:nvPr/>
          </p:nvSpPr>
          <p:spPr bwMode="auto">
            <a:xfrm rot="8716293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9" name="Forme libre : forme 758"/>
            <p:cNvSpPr/>
            <p:nvPr/>
          </p:nvSpPr>
          <p:spPr bwMode="auto">
            <a:xfrm rot="8716293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0" name="Forme libre : forme 759"/>
            <p:cNvSpPr/>
            <p:nvPr/>
          </p:nvSpPr>
          <p:spPr bwMode="auto">
            <a:xfrm rot="8716293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1" name="Forme libre : forme 760"/>
            <p:cNvSpPr/>
            <p:nvPr/>
          </p:nvSpPr>
          <p:spPr bwMode="auto">
            <a:xfrm rot="8716293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2" name="Forme libre : forme 761"/>
            <p:cNvSpPr/>
            <p:nvPr/>
          </p:nvSpPr>
          <p:spPr bwMode="auto">
            <a:xfrm rot="8716293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3" name="Forme libre : forme 762"/>
            <p:cNvSpPr/>
            <p:nvPr/>
          </p:nvSpPr>
          <p:spPr bwMode="auto">
            <a:xfrm rot="8716293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4" name="Forme libre : forme 763"/>
            <p:cNvSpPr/>
            <p:nvPr/>
          </p:nvSpPr>
          <p:spPr bwMode="auto">
            <a:xfrm rot="8716293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5" name="Forme libre : forme 764"/>
            <p:cNvSpPr/>
            <p:nvPr/>
          </p:nvSpPr>
          <p:spPr bwMode="auto">
            <a:xfrm rot="8716293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6" name="Forme libre : forme 765"/>
            <p:cNvSpPr/>
            <p:nvPr/>
          </p:nvSpPr>
          <p:spPr bwMode="auto">
            <a:xfrm rot="8716293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7" name="Forme libre : forme 766"/>
            <p:cNvSpPr/>
            <p:nvPr/>
          </p:nvSpPr>
          <p:spPr bwMode="auto">
            <a:xfrm rot="7484127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8" name="Forme libre : forme 767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9" name="Forme libre : forme 768"/>
            <p:cNvSpPr/>
            <p:nvPr/>
          </p:nvSpPr>
          <p:spPr bwMode="auto">
            <a:xfrm rot="8716293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0" name="Forme libre : forme 769"/>
            <p:cNvSpPr/>
            <p:nvPr/>
          </p:nvSpPr>
          <p:spPr bwMode="auto">
            <a:xfrm rot="8716293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1" name="Forme libre : forme 770"/>
            <p:cNvSpPr/>
            <p:nvPr/>
          </p:nvSpPr>
          <p:spPr bwMode="auto">
            <a:xfrm rot="8716293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2" name="Forme libre : forme 771"/>
            <p:cNvSpPr/>
            <p:nvPr/>
          </p:nvSpPr>
          <p:spPr bwMode="auto">
            <a:xfrm rot="8716293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3" name="Forme libre : forme 772"/>
            <p:cNvSpPr/>
            <p:nvPr/>
          </p:nvSpPr>
          <p:spPr bwMode="auto">
            <a:xfrm rot="8716293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4" name="Forme libre : forme 773"/>
            <p:cNvSpPr/>
            <p:nvPr/>
          </p:nvSpPr>
          <p:spPr bwMode="auto">
            <a:xfrm rot="8716293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5" name="Forme libre : forme 774"/>
            <p:cNvSpPr/>
            <p:nvPr/>
          </p:nvSpPr>
          <p:spPr bwMode="auto">
            <a:xfrm rot="8716293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6" name="Forme libre : forme 775"/>
            <p:cNvSpPr/>
            <p:nvPr/>
          </p:nvSpPr>
          <p:spPr bwMode="auto">
            <a:xfrm rot="7484127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7" name="Forme libre : forme 776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8" name="Forme libre : forme 777"/>
            <p:cNvSpPr/>
            <p:nvPr/>
          </p:nvSpPr>
          <p:spPr bwMode="auto">
            <a:xfrm rot="8716293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9" name="Forme libre : forme 778"/>
            <p:cNvSpPr/>
            <p:nvPr/>
          </p:nvSpPr>
          <p:spPr bwMode="auto">
            <a:xfrm rot="8716293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0" name="Forme libre : forme 779"/>
            <p:cNvSpPr/>
            <p:nvPr/>
          </p:nvSpPr>
          <p:spPr bwMode="auto">
            <a:xfrm rot="8716293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1" name="Forme libre : forme 780"/>
            <p:cNvSpPr/>
            <p:nvPr/>
          </p:nvSpPr>
          <p:spPr bwMode="auto">
            <a:xfrm rot="8716293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2" name="Forme libre : forme 781"/>
            <p:cNvSpPr/>
            <p:nvPr/>
          </p:nvSpPr>
          <p:spPr bwMode="auto">
            <a:xfrm rot="8716293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3" name="Forme libre : forme 782"/>
            <p:cNvSpPr/>
            <p:nvPr/>
          </p:nvSpPr>
          <p:spPr bwMode="auto">
            <a:xfrm rot="8716293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4" name="Forme libre : forme 783"/>
            <p:cNvSpPr/>
            <p:nvPr/>
          </p:nvSpPr>
          <p:spPr bwMode="auto">
            <a:xfrm rot="8716293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5" name="Forme libre : forme 784"/>
            <p:cNvSpPr/>
            <p:nvPr/>
          </p:nvSpPr>
          <p:spPr bwMode="auto">
            <a:xfrm rot="8716293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6" name="Forme libre : forme 785"/>
            <p:cNvSpPr/>
            <p:nvPr/>
          </p:nvSpPr>
          <p:spPr bwMode="auto">
            <a:xfrm rot="8716293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7" name="Forme libre : forme 786"/>
            <p:cNvSpPr/>
            <p:nvPr/>
          </p:nvSpPr>
          <p:spPr bwMode="auto">
            <a:xfrm rot="8716293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8" name="Forme libre : forme 787"/>
            <p:cNvSpPr/>
            <p:nvPr/>
          </p:nvSpPr>
          <p:spPr bwMode="auto">
            <a:xfrm rot="8716293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9" name="Forme libre : forme 788"/>
            <p:cNvSpPr/>
            <p:nvPr/>
          </p:nvSpPr>
          <p:spPr bwMode="auto">
            <a:xfrm rot="8716293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0" name="Forme libre : forme 789"/>
            <p:cNvSpPr/>
            <p:nvPr/>
          </p:nvSpPr>
          <p:spPr bwMode="auto">
            <a:xfrm rot="8716293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1" name="Forme libre : forme 790"/>
            <p:cNvSpPr/>
            <p:nvPr/>
          </p:nvSpPr>
          <p:spPr bwMode="auto">
            <a:xfrm rot="8716293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2" name="Forme libre : forme 791"/>
            <p:cNvSpPr/>
            <p:nvPr/>
          </p:nvSpPr>
          <p:spPr bwMode="auto">
            <a:xfrm rot="8716293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3" name="Forme libre : forme 792"/>
            <p:cNvSpPr/>
            <p:nvPr/>
          </p:nvSpPr>
          <p:spPr bwMode="auto">
            <a:xfrm rot="8716293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4" name="Forme libre : forme 793"/>
            <p:cNvSpPr/>
            <p:nvPr/>
          </p:nvSpPr>
          <p:spPr bwMode="auto">
            <a:xfrm rot="8716293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5" name="Forme libre : forme 794"/>
            <p:cNvSpPr/>
            <p:nvPr/>
          </p:nvSpPr>
          <p:spPr bwMode="auto">
            <a:xfrm rot="8716293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6" name="Forme libre : forme 795"/>
            <p:cNvSpPr/>
            <p:nvPr/>
          </p:nvSpPr>
          <p:spPr bwMode="auto">
            <a:xfrm rot="8716293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7" name="Forme libre : forme 796"/>
            <p:cNvSpPr/>
            <p:nvPr/>
          </p:nvSpPr>
          <p:spPr bwMode="auto">
            <a:xfrm rot="8716293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" name="Forme libre : forme 797"/>
            <p:cNvSpPr/>
            <p:nvPr/>
          </p:nvSpPr>
          <p:spPr bwMode="auto">
            <a:xfrm rot="8716293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9" name="Forme libre : forme 798"/>
            <p:cNvSpPr/>
            <p:nvPr/>
          </p:nvSpPr>
          <p:spPr bwMode="auto">
            <a:xfrm rot="8716293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0" name="Forme libre : forme 799"/>
            <p:cNvSpPr/>
            <p:nvPr/>
          </p:nvSpPr>
          <p:spPr bwMode="auto">
            <a:xfrm rot="8716293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1" name="Forme libre : forme 800"/>
            <p:cNvSpPr/>
            <p:nvPr/>
          </p:nvSpPr>
          <p:spPr bwMode="auto">
            <a:xfrm rot="8716293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2" name="Forme libre : forme 801"/>
            <p:cNvSpPr/>
            <p:nvPr/>
          </p:nvSpPr>
          <p:spPr bwMode="auto">
            <a:xfrm rot="8716293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3" name="Forme libre : forme 802"/>
            <p:cNvSpPr/>
            <p:nvPr/>
          </p:nvSpPr>
          <p:spPr bwMode="auto">
            <a:xfrm rot="8716293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4" name="Forme libre : forme 803"/>
            <p:cNvSpPr/>
            <p:nvPr/>
          </p:nvSpPr>
          <p:spPr bwMode="auto">
            <a:xfrm rot="8716293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5" name="Forme libre : forme 804"/>
            <p:cNvSpPr/>
            <p:nvPr/>
          </p:nvSpPr>
          <p:spPr bwMode="auto">
            <a:xfrm rot="8716293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6" name="Forme libre : forme 805"/>
            <p:cNvSpPr/>
            <p:nvPr/>
          </p:nvSpPr>
          <p:spPr bwMode="auto">
            <a:xfrm rot="8716293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7" name="Forme libre : forme 806"/>
            <p:cNvSpPr/>
            <p:nvPr/>
          </p:nvSpPr>
          <p:spPr bwMode="auto">
            <a:xfrm rot="8716293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8" name="Forme libre : forme 807"/>
            <p:cNvSpPr/>
            <p:nvPr/>
          </p:nvSpPr>
          <p:spPr bwMode="auto">
            <a:xfrm rot="8716293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9" name="Forme libre : forme 808"/>
            <p:cNvSpPr/>
            <p:nvPr/>
          </p:nvSpPr>
          <p:spPr bwMode="auto">
            <a:xfrm rot="8716293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0" name="Forme libre : forme 809"/>
            <p:cNvSpPr/>
            <p:nvPr/>
          </p:nvSpPr>
          <p:spPr bwMode="auto">
            <a:xfrm rot="8716293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1" name="Forme libre : forme 810"/>
            <p:cNvSpPr/>
            <p:nvPr/>
          </p:nvSpPr>
          <p:spPr bwMode="auto">
            <a:xfrm rot="7484127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2" name="Forme libre : forme 811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3" name="Forme libre : forme 812"/>
            <p:cNvSpPr/>
            <p:nvPr/>
          </p:nvSpPr>
          <p:spPr bwMode="auto">
            <a:xfrm rot="8716293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4" name="Forme libre : forme 813"/>
            <p:cNvSpPr/>
            <p:nvPr/>
          </p:nvSpPr>
          <p:spPr bwMode="auto">
            <a:xfrm rot="8716293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1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  <p:pic>
        <p:nvPicPr>
          <p:cNvPr id="408" name="Graphique 40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3988359"/>
            <a:ext cx="2255854" cy="67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/>
            <p:cNvSpPr/>
            <p:nvPr/>
          </p:nvSpPr>
          <p:spPr bwMode="auto">
            <a:xfrm rot="8716293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3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3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3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3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3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3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3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3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3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3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3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3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7484127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3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3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3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3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3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3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3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3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3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3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3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3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3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3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3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3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3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7484127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3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3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3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3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3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3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3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3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3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3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3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3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3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3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3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3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3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3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3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3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3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3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3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7484127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3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3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3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3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3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3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3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3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3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3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3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3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3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3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3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3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3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7484127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3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3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3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3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3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8716293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3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3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3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3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3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3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3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3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3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3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3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7484127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3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3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3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3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3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3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3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3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3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3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3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3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3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3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3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3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3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7484127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3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3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3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3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3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8716293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3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8716293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8716293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3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3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3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3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3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3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3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3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8716293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8716293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3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3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3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3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3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8716293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7484127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3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3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3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3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3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3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8716293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8716293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7484127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3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3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3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3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3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7484127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3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3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8716293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1"/>
            <p:cNvSpPr/>
            <p:nvPr/>
          </p:nvSpPr>
          <p:spPr bwMode="auto">
            <a:xfrm rot="8716293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2"/>
            <p:cNvSpPr/>
            <p:nvPr/>
          </p:nvSpPr>
          <p:spPr bwMode="auto">
            <a:xfrm rot="8716293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3"/>
            <p:cNvSpPr/>
            <p:nvPr/>
          </p:nvSpPr>
          <p:spPr bwMode="auto">
            <a:xfrm rot="8716293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4"/>
            <p:cNvSpPr/>
            <p:nvPr/>
          </p:nvSpPr>
          <p:spPr bwMode="auto">
            <a:xfrm rot="8716293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5"/>
            <p:cNvSpPr/>
            <p:nvPr/>
          </p:nvSpPr>
          <p:spPr bwMode="auto">
            <a:xfrm rot="8716293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6"/>
            <p:cNvSpPr/>
            <p:nvPr/>
          </p:nvSpPr>
          <p:spPr bwMode="auto">
            <a:xfrm rot="8716293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7"/>
            <p:cNvSpPr/>
            <p:nvPr/>
          </p:nvSpPr>
          <p:spPr bwMode="auto">
            <a:xfrm rot="8716293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8"/>
            <p:cNvSpPr/>
            <p:nvPr/>
          </p:nvSpPr>
          <p:spPr bwMode="auto">
            <a:xfrm rot="8716293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79"/>
            <p:cNvSpPr/>
            <p:nvPr/>
          </p:nvSpPr>
          <p:spPr bwMode="auto">
            <a:xfrm rot="8716293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0"/>
            <p:cNvSpPr/>
            <p:nvPr/>
          </p:nvSpPr>
          <p:spPr bwMode="auto">
            <a:xfrm rot="8716293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1"/>
            <p:cNvSpPr/>
            <p:nvPr/>
          </p:nvSpPr>
          <p:spPr bwMode="auto">
            <a:xfrm rot="8716293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2"/>
            <p:cNvSpPr/>
            <p:nvPr/>
          </p:nvSpPr>
          <p:spPr bwMode="auto">
            <a:xfrm rot="8716293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3"/>
            <p:cNvSpPr/>
            <p:nvPr/>
          </p:nvSpPr>
          <p:spPr bwMode="auto">
            <a:xfrm rot="8716293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4"/>
            <p:cNvSpPr/>
            <p:nvPr/>
          </p:nvSpPr>
          <p:spPr bwMode="auto">
            <a:xfrm rot="8716293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5"/>
            <p:cNvSpPr/>
            <p:nvPr/>
          </p:nvSpPr>
          <p:spPr bwMode="auto">
            <a:xfrm rot="7484127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6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7"/>
            <p:cNvSpPr/>
            <p:nvPr/>
          </p:nvSpPr>
          <p:spPr bwMode="auto">
            <a:xfrm rot="8716293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8"/>
            <p:cNvSpPr/>
            <p:nvPr/>
          </p:nvSpPr>
          <p:spPr bwMode="auto">
            <a:xfrm rot="8716293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89"/>
            <p:cNvSpPr/>
            <p:nvPr/>
          </p:nvSpPr>
          <p:spPr bwMode="auto">
            <a:xfrm rot="8716293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0"/>
            <p:cNvSpPr/>
            <p:nvPr/>
          </p:nvSpPr>
          <p:spPr bwMode="auto">
            <a:xfrm rot="8716293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1"/>
            <p:cNvSpPr/>
            <p:nvPr/>
          </p:nvSpPr>
          <p:spPr bwMode="auto">
            <a:xfrm rot="8716293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2"/>
            <p:cNvSpPr/>
            <p:nvPr/>
          </p:nvSpPr>
          <p:spPr bwMode="auto">
            <a:xfrm rot="8716293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 rot="8716293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 rot="8716293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 rot="8716293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 rot="8716293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 rot="8716293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 rot="8716293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 rot="8716293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 rot="8716293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 rot="8716293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 rot="8716293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 rot="8716293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 rot="7484127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 rot="8716293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 rot="8716293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 rot="8716293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 rot="8716293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 rot="8716293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 rot="8716293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 rot="8716293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 rot="8716293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 rot="8716293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 rot="8716293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 rot="8716293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 rot="8716293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 rot="8716293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 rot="8716293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 rot="8716293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 rot="8716293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 rot="8716293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 rot="8716293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 rot="8716293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 rot="8716293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 rot="8716293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 rot="8716293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 rot="8716293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 rot="8716293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 rot="8716293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 rot="8716293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 rot="7484127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 rot="8716293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 rot="8716293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 rot="8716293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 rot="8716293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 rot="8716293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 rot="8716293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0"/>
            <p:cNvSpPr/>
            <p:nvPr/>
          </p:nvSpPr>
          <p:spPr bwMode="auto">
            <a:xfrm rot="8716293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1"/>
            <p:cNvSpPr/>
            <p:nvPr/>
          </p:nvSpPr>
          <p:spPr bwMode="auto">
            <a:xfrm rot="8716293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2"/>
            <p:cNvSpPr/>
            <p:nvPr/>
          </p:nvSpPr>
          <p:spPr bwMode="auto">
            <a:xfrm rot="8716293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3"/>
            <p:cNvSpPr/>
            <p:nvPr/>
          </p:nvSpPr>
          <p:spPr bwMode="auto">
            <a:xfrm rot="8716293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4"/>
            <p:cNvSpPr/>
            <p:nvPr/>
          </p:nvSpPr>
          <p:spPr bwMode="auto">
            <a:xfrm rot="8716293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5"/>
            <p:cNvSpPr/>
            <p:nvPr/>
          </p:nvSpPr>
          <p:spPr bwMode="auto">
            <a:xfrm rot="8716293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6"/>
            <p:cNvSpPr/>
            <p:nvPr/>
          </p:nvSpPr>
          <p:spPr bwMode="auto">
            <a:xfrm rot="8716293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7"/>
            <p:cNvSpPr/>
            <p:nvPr/>
          </p:nvSpPr>
          <p:spPr bwMode="auto">
            <a:xfrm rot="8716293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8"/>
            <p:cNvSpPr/>
            <p:nvPr/>
          </p:nvSpPr>
          <p:spPr bwMode="auto">
            <a:xfrm rot="8716293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49"/>
            <p:cNvSpPr/>
            <p:nvPr/>
          </p:nvSpPr>
          <p:spPr bwMode="auto">
            <a:xfrm rot="8716293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0"/>
            <p:cNvSpPr/>
            <p:nvPr/>
          </p:nvSpPr>
          <p:spPr bwMode="auto">
            <a:xfrm rot="8716293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1"/>
            <p:cNvSpPr/>
            <p:nvPr/>
          </p:nvSpPr>
          <p:spPr bwMode="auto">
            <a:xfrm rot="7484127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2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3"/>
            <p:cNvSpPr/>
            <p:nvPr/>
          </p:nvSpPr>
          <p:spPr bwMode="auto">
            <a:xfrm rot="8716293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4"/>
            <p:cNvSpPr/>
            <p:nvPr/>
          </p:nvSpPr>
          <p:spPr bwMode="auto">
            <a:xfrm rot="8716293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5"/>
            <p:cNvSpPr/>
            <p:nvPr/>
          </p:nvSpPr>
          <p:spPr bwMode="auto">
            <a:xfrm rot="8716293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6"/>
            <p:cNvSpPr/>
            <p:nvPr/>
          </p:nvSpPr>
          <p:spPr bwMode="auto">
            <a:xfrm rot="8716293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7"/>
            <p:cNvSpPr/>
            <p:nvPr/>
          </p:nvSpPr>
          <p:spPr bwMode="auto">
            <a:xfrm rot="8716293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8"/>
            <p:cNvSpPr/>
            <p:nvPr/>
          </p:nvSpPr>
          <p:spPr bwMode="auto">
            <a:xfrm rot="8716293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59"/>
            <p:cNvSpPr/>
            <p:nvPr/>
          </p:nvSpPr>
          <p:spPr bwMode="auto">
            <a:xfrm rot="8716293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0"/>
            <p:cNvSpPr/>
            <p:nvPr/>
          </p:nvSpPr>
          <p:spPr bwMode="auto">
            <a:xfrm rot="8716293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1"/>
            <p:cNvSpPr/>
            <p:nvPr/>
          </p:nvSpPr>
          <p:spPr bwMode="auto">
            <a:xfrm rot="8716293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2"/>
            <p:cNvSpPr/>
            <p:nvPr/>
          </p:nvSpPr>
          <p:spPr bwMode="auto">
            <a:xfrm rot="8716293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3"/>
            <p:cNvSpPr/>
            <p:nvPr/>
          </p:nvSpPr>
          <p:spPr bwMode="auto">
            <a:xfrm rot="8716293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4"/>
            <p:cNvSpPr/>
            <p:nvPr/>
          </p:nvSpPr>
          <p:spPr bwMode="auto">
            <a:xfrm rot="8716293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5"/>
            <p:cNvSpPr/>
            <p:nvPr/>
          </p:nvSpPr>
          <p:spPr bwMode="auto">
            <a:xfrm rot="8716293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6"/>
            <p:cNvSpPr/>
            <p:nvPr/>
          </p:nvSpPr>
          <p:spPr bwMode="auto">
            <a:xfrm rot="8716293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7"/>
            <p:cNvSpPr/>
            <p:nvPr/>
          </p:nvSpPr>
          <p:spPr bwMode="auto">
            <a:xfrm rot="7484127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3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3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3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3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3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3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3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3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3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8716293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8716293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3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3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3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7484127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3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3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3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3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3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3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8716293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3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3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3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3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3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8716293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8716293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8716293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8716293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3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7484127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3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3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3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3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3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3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3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3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3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8716293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3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3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8716293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8716293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3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3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3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7484127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3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3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3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3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3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3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3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3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3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3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3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3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8716293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8716293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8716293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3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3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7484127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3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3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3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3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3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8716293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8716293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3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3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3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3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3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8716293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8716293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8716293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3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3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7484127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8716293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3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3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3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8716293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8716293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8716293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7484127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3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8716293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8716293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3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3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3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3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3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3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3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3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3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8716293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8716293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3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3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3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7"/>
            <p:cNvSpPr/>
            <p:nvPr/>
          </p:nvSpPr>
          <p:spPr bwMode="auto">
            <a:xfrm rot="8716293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8"/>
            <p:cNvSpPr/>
            <p:nvPr/>
          </p:nvSpPr>
          <p:spPr bwMode="auto">
            <a:xfrm rot="8716293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89"/>
            <p:cNvSpPr/>
            <p:nvPr/>
          </p:nvSpPr>
          <p:spPr bwMode="auto">
            <a:xfrm rot="8716293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0"/>
            <p:cNvSpPr/>
            <p:nvPr/>
          </p:nvSpPr>
          <p:spPr bwMode="auto">
            <a:xfrm rot="8716293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1"/>
            <p:cNvSpPr/>
            <p:nvPr/>
          </p:nvSpPr>
          <p:spPr bwMode="auto">
            <a:xfrm rot="8716293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2"/>
            <p:cNvSpPr/>
            <p:nvPr/>
          </p:nvSpPr>
          <p:spPr bwMode="auto">
            <a:xfrm rot="8716293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3"/>
            <p:cNvSpPr/>
            <p:nvPr/>
          </p:nvSpPr>
          <p:spPr bwMode="auto">
            <a:xfrm rot="8716293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4"/>
            <p:cNvSpPr/>
            <p:nvPr/>
          </p:nvSpPr>
          <p:spPr bwMode="auto">
            <a:xfrm rot="8716293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5"/>
            <p:cNvSpPr/>
            <p:nvPr/>
          </p:nvSpPr>
          <p:spPr bwMode="auto">
            <a:xfrm rot="8716293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6"/>
            <p:cNvSpPr/>
            <p:nvPr/>
          </p:nvSpPr>
          <p:spPr bwMode="auto">
            <a:xfrm rot="8716293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7"/>
            <p:cNvSpPr/>
            <p:nvPr/>
          </p:nvSpPr>
          <p:spPr bwMode="auto">
            <a:xfrm rot="8716293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8"/>
            <p:cNvSpPr/>
            <p:nvPr/>
          </p:nvSpPr>
          <p:spPr bwMode="auto">
            <a:xfrm rot="8716293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399"/>
            <p:cNvSpPr/>
            <p:nvPr/>
          </p:nvSpPr>
          <p:spPr bwMode="auto">
            <a:xfrm rot="8716293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0"/>
            <p:cNvSpPr/>
            <p:nvPr/>
          </p:nvSpPr>
          <p:spPr bwMode="auto">
            <a:xfrm rot="8716293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1"/>
            <p:cNvSpPr/>
            <p:nvPr/>
          </p:nvSpPr>
          <p:spPr bwMode="auto">
            <a:xfrm rot="8716293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2"/>
            <p:cNvSpPr/>
            <p:nvPr/>
          </p:nvSpPr>
          <p:spPr bwMode="auto">
            <a:xfrm rot="8716293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3"/>
            <p:cNvSpPr/>
            <p:nvPr/>
          </p:nvSpPr>
          <p:spPr bwMode="auto">
            <a:xfrm rot="7484127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4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5"/>
            <p:cNvSpPr/>
            <p:nvPr/>
          </p:nvSpPr>
          <p:spPr bwMode="auto">
            <a:xfrm rot="8716293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6"/>
            <p:cNvSpPr/>
            <p:nvPr/>
          </p:nvSpPr>
          <p:spPr bwMode="auto">
            <a:xfrm rot="8716293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09" name="Graphique 40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10" name="Groupe 1809"/>
          <p:cNvGrpSpPr/>
          <p:nvPr userDrawn="1"/>
        </p:nvGrpSpPr>
        <p:grpSpPr bwMode="auto">
          <a:xfrm>
            <a:off x="-91484" y="-107301"/>
            <a:ext cx="6241279" cy="5352842"/>
            <a:chOff x="-91484" y="-107301"/>
            <a:chExt cx="6241279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/>
            <p:cNvSpPr/>
            <p:nvPr/>
          </p:nvSpPr>
          <p:spPr bwMode="auto">
            <a:xfrm rot="8716293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2" name="Forme libre : forme 1811"/>
            <p:cNvSpPr/>
            <p:nvPr/>
          </p:nvSpPr>
          <p:spPr bwMode="auto">
            <a:xfrm rot="8716293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3" name="Forme libre : forme 1812"/>
            <p:cNvSpPr/>
            <p:nvPr/>
          </p:nvSpPr>
          <p:spPr bwMode="auto">
            <a:xfrm rot="8716293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4" name="Forme libre : forme 1813"/>
            <p:cNvSpPr/>
            <p:nvPr/>
          </p:nvSpPr>
          <p:spPr bwMode="auto">
            <a:xfrm rot="8716293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5" name="Forme libre : forme 1814"/>
            <p:cNvSpPr/>
            <p:nvPr/>
          </p:nvSpPr>
          <p:spPr bwMode="auto">
            <a:xfrm rot="8716293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6" name="Forme libre : forme 1815"/>
            <p:cNvSpPr/>
            <p:nvPr/>
          </p:nvSpPr>
          <p:spPr bwMode="auto">
            <a:xfrm rot="8716293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7" name="Forme libre : forme 1816"/>
            <p:cNvSpPr/>
            <p:nvPr/>
          </p:nvSpPr>
          <p:spPr bwMode="auto">
            <a:xfrm rot="8716293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8" name="Forme libre : forme 1817"/>
            <p:cNvSpPr/>
            <p:nvPr/>
          </p:nvSpPr>
          <p:spPr bwMode="auto">
            <a:xfrm rot="8716293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9" name="Forme libre : forme 1818"/>
            <p:cNvSpPr/>
            <p:nvPr/>
          </p:nvSpPr>
          <p:spPr bwMode="auto">
            <a:xfrm rot="8716293">
              <a:off x="3429960" y="20737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0" name="Forme libre : forme 1819"/>
            <p:cNvSpPr/>
            <p:nvPr/>
          </p:nvSpPr>
          <p:spPr bwMode="auto">
            <a:xfrm rot="8716293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1" name="Forme libre : forme 1820"/>
            <p:cNvSpPr/>
            <p:nvPr/>
          </p:nvSpPr>
          <p:spPr bwMode="auto">
            <a:xfrm rot="8716293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2" name="Forme libre : forme 1821"/>
            <p:cNvSpPr/>
            <p:nvPr/>
          </p:nvSpPr>
          <p:spPr bwMode="auto">
            <a:xfrm rot="8716293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3" name="Forme libre : forme 1822"/>
            <p:cNvSpPr/>
            <p:nvPr/>
          </p:nvSpPr>
          <p:spPr bwMode="auto">
            <a:xfrm rot="8716293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4" name="Forme libre : forme 1823"/>
            <p:cNvSpPr/>
            <p:nvPr/>
          </p:nvSpPr>
          <p:spPr bwMode="auto">
            <a:xfrm rot="7484127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5" name="Forme libre : forme 1824"/>
            <p:cNvSpPr/>
            <p:nvPr/>
          </p:nvSpPr>
          <p:spPr bwMode="auto"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6" name="Forme libre : forme 1825"/>
            <p:cNvSpPr/>
            <p:nvPr/>
          </p:nvSpPr>
          <p:spPr bwMode="auto">
            <a:xfrm rot="8716293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7" name="Forme libre : forme 1826"/>
            <p:cNvSpPr/>
            <p:nvPr/>
          </p:nvSpPr>
          <p:spPr bwMode="auto">
            <a:xfrm rot="8716293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8" name="Forme libre : forme 1827"/>
            <p:cNvSpPr/>
            <p:nvPr/>
          </p:nvSpPr>
          <p:spPr bwMode="auto">
            <a:xfrm rot="8716293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9" name="Forme libre : forme 1828"/>
            <p:cNvSpPr/>
            <p:nvPr/>
          </p:nvSpPr>
          <p:spPr bwMode="auto">
            <a:xfrm rot="8716293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0" name="Forme libre : forme 1829"/>
            <p:cNvSpPr/>
            <p:nvPr/>
          </p:nvSpPr>
          <p:spPr bwMode="auto">
            <a:xfrm rot="8716293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1" name="Forme libre : forme 1830"/>
            <p:cNvSpPr/>
            <p:nvPr/>
          </p:nvSpPr>
          <p:spPr bwMode="auto">
            <a:xfrm rot="8716293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2" name="Forme libre : forme 1831"/>
            <p:cNvSpPr/>
            <p:nvPr/>
          </p:nvSpPr>
          <p:spPr bwMode="auto">
            <a:xfrm rot="8716293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" name="Forme libre : forme 1832"/>
            <p:cNvSpPr/>
            <p:nvPr/>
          </p:nvSpPr>
          <p:spPr bwMode="auto">
            <a:xfrm rot="8716293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4" name="Forme libre : forme 1833"/>
            <p:cNvSpPr/>
            <p:nvPr/>
          </p:nvSpPr>
          <p:spPr bwMode="auto">
            <a:xfrm rot="8716293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5" name="Forme libre : forme 1834"/>
            <p:cNvSpPr/>
            <p:nvPr/>
          </p:nvSpPr>
          <p:spPr bwMode="auto">
            <a:xfrm rot="8716293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6" name="Forme libre : forme 1835"/>
            <p:cNvSpPr/>
            <p:nvPr/>
          </p:nvSpPr>
          <p:spPr bwMode="auto">
            <a:xfrm rot="8716293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7" name="Forme libre : forme 1836"/>
            <p:cNvSpPr/>
            <p:nvPr/>
          </p:nvSpPr>
          <p:spPr bwMode="auto">
            <a:xfrm rot="8716293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8" name="Forme libre : forme 1837"/>
            <p:cNvSpPr/>
            <p:nvPr/>
          </p:nvSpPr>
          <p:spPr bwMode="auto">
            <a:xfrm rot="8716293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9" name="Forme libre : forme 1838"/>
            <p:cNvSpPr/>
            <p:nvPr/>
          </p:nvSpPr>
          <p:spPr bwMode="auto">
            <a:xfrm rot="8716293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0" name="Forme libre : forme 1839"/>
            <p:cNvSpPr/>
            <p:nvPr/>
          </p:nvSpPr>
          <p:spPr bwMode="auto">
            <a:xfrm rot="8716293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1" name="Forme libre : forme 1840"/>
            <p:cNvSpPr/>
            <p:nvPr/>
          </p:nvSpPr>
          <p:spPr bwMode="auto">
            <a:xfrm rot="8716293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2" name="Forme libre : forme 1841"/>
            <p:cNvSpPr/>
            <p:nvPr/>
          </p:nvSpPr>
          <p:spPr bwMode="auto">
            <a:xfrm rot="8716293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3" name="Forme libre : forme 1842"/>
            <p:cNvSpPr/>
            <p:nvPr/>
          </p:nvSpPr>
          <p:spPr bwMode="auto">
            <a:xfrm rot="7484127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4" name="Forme libre : forme 1843"/>
            <p:cNvSpPr/>
            <p:nvPr/>
          </p:nvSpPr>
          <p:spPr bwMode="auto"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5" name="Forme libre : forme 1844"/>
            <p:cNvSpPr/>
            <p:nvPr/>
          </p:nvSpPr>
          <p:spPr bwMode="auto">
            <a:xfrm rot="8716293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6" name="Forme libre : forme 1845"/>
            <p:cNvSpPr/>
            <p:nvPr/>
          </p:nvSpPr>
          <p:spPr bwMode="auto">
            <a:xfrm rot="8716293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7" name="Forme libre : forme 1846"/>
            <p:cNvSpPr/>
            <p:nvPr/>
          </p:nvSpPr>
          <p:spPr bwMode="auto">
            <a:xfrm rot="8716293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8" name="Forme libre : forme 1847"/>
            <p:cNvSpPr/>
            <p:nvPr/>
          </p:nvSpPr>
          <p:spPr bwMode="auto">
            <a:xfrm rot="8716293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9" name="Forme libre : forme 1848"/>
            <p:cNvSpPr/>
            <p:nvPr/>
          </p:nvSpPr>
          <p:spPr bwMode="auto">
            <a:xfrm rot="8716293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0" name="Forme libre : forme 1849"/>
            <p:cNvSpPr/>
            <p:nvPr/>
          </p:nvSpPr>
          <p:spPr bwMode="auto">
            <a:xfrm rot="8716293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 extrusionOk="0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1" name="Forme libre : forme 1850"/>
            <p:cNvSpPr/>
            <p:nvPr/>
          </p:nvSpPr>
          <p:spPr bwMode="auto">
            <a:xfrm rot="8716293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2" name="Forme libre : forme 1851"/>
            <p:cNvSpPr/>
            <p:nvPr/>
          </p:nvSpPr>
          <p:spPr bwMode="auto">
            <a:xfrm rot="8716293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3" name="Forme libre : forme 1852"/>
            <p:cNvSpPr/>
            <p:nvPr/>
          </p:nvSpPr>
          <p:spPr bwMode="auto">
            <a:xfrm rot="8716293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4" name="Forme libre : forme 1853"/>
            <p:cNvSpPr/>
            <p:nvPr/>
          </p:nvSpPr>
          <p:spPr bwMode="auto">
            <a:xfrm rot="8716293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5" name="Forme libre : forme 1854"/>
            <p:cNvSpPr/>
            <p:nvPr/>
          </p:nvSpPr>
          <p:spPr bwMode="auto">
            <a:xfrm rot="8716293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 extrusionOk="0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6" name="Forme libre : forme 1855"/>
            <p:cNvSpPr/>
            <p:nvPr/>
          </p:nvSpPr>
          <p:spPr bwMode="auto">
            <a:xfrm rot="8716293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7" name="Forme libre : forme 1856"/>
            <p:cNvSpPr/>
            <p:nvPr/>
          </p:nvSpPr>
          <p:spPr bwMode="auto">
            <a:xfrm rot="8716293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8" name="Forme libre : forme 1857"/>
            <p:cNvSpPr/>
            <p:nvPr/>
          </p:nvSpPr>
          <p:spPr bwMode="auto">
            <a:xfrm rot="8716293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9" name="Forme libre : forme 1858"/>
            <p:cNvSpPr/>
            <p:nvPr/>
          </p:nvSpPr>
          <p:spPr bwMode="auto">
            <a:xfrm rot="8716293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0" name="Forme libre : forme 1859"/>
            <p:cNvSpPr/>
            <p:nvPr/>
          </p:nvSpPr>
          <p:spPr bwMode="auto">
            <a:xfrm rot="8716293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1" name="Forme libre : forme 1860"/>
            <p:cNvSpPr/>
            <p:nvPr/>
          </p:nvSpPr>
          <p:spPr bwMode="auto">
            <a:xfrm rot="8716293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2" name="Forme libre : forme 1861"/>
            <p:cNvSpPr/>
            <p:nvPr/>
          </p:nvSpPr>
          <p:spPr bwMode="auto">
            <a:xfrm rot="7484127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3" name="Forme libre : forme 1862"/>
            <p:cNvSpPr/>
            <p:nvPr/>
          </p:nvSpPr>
          <p:spPr bwMode="auto"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 extrusionOk="0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4" name="Forme libre : forme 1863"/>
            <p:cNvSpPr/>
            <p:nvPr/>
          </p:nvSpPr>
          <p:spPr bwMode="auto">
            <a:xfrm rot="8716293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5" name="Forme libre : forme 1864"/>
            <p:cNvSpPr/>
            <p:nvPr/>
          </p:nvSpPr>
          <p:spPr bwMode="auto">
            <a:xfrm rot="8716293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6" name="Forme libre : forme 1865"/>
            <p:cNvSpPr/>
            <p:nvPr/>
          </p:nvSpPr>
          <p:spPr bwMode="auto">
            <a:xfrm rot="8716293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7" name="Forme libre : forme 1866"/>
            <p:cNvSpPr/>
            <p:nvPr/>
          </p:nvSpPr>
          <p:spPr bwMode="auto">
            <a:xfrm rot="8716293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8" name="Forme libre : forme 1867"/>
            <p:cNvSpPr/>
            <p:nvPr/>
          </p:nvSpPr>
          <p:spPr bwMode="auto">
            <a:xfrm rot="8716293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9" name="Forme libre : forme 1868"/>
            <p:cNvSpPr/>
            <p:nvPr/>
          </p:nvSpPr>
          <p:spPr bwMode="auto">
            <a:xfrm rot="8716293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0" name="Forme libre : forme 1869"/>
            <p:cNvSpPr/>
            <p:nvPr/>
          </p:nvSpPr>
          <p:spPr bwMode="auto">
            <a:xfrm rot="8716293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1" name="Forme libre : forme 1870"/>
            <p:cNvSpPr/>
            <p:nvPr/>
          </p:nvSpPr>
          <p:spPr bwMode="auto">
            <a:xfrm rot="8716293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2" name="Forme libre : forme 1871"/>
            <p:cNvSpPr/>
            <p:nvPr/>
          </p:nvSpPr>
          <p:spPr bwMode="auto">
            <a:xfrm rot="8716293">
              <a:off x="3256168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3" name="Forme libre : forme 1872"/>
            <p:cNvSpPr/>
            <p:nvPr/>
          </p:nvSpPr>
          <p:spPr bwMode="auto">
            <a:xfrm rot="8716293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4" name="Forme libre : forme 1873"/>
            <p:cNvSpPr/>
            <p:nvPr/>
          </p:nvSpPr>
          <p:spPr bwMode="auto">
            <a:xfrm rot="8716293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5" name="Forme libre : forme 1874"/>
            <p:cNvSpPr/>
            <p:nvPr/>
          </p:nvSpPr>
          <p:spPr bwMode="auto">
            <a:xfrm rot="8716293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6" name="Forme libre : forme 1875"/>
            <p:cNvSpPr/>
            <p:nvPr/>
          </p:nvSpPr>
          <p:spPr bwMode="auto">
            <a:xfrm rot="8716293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7" name="Forme libre : forme 1876"/>
            <p:cNvSpPr/>
            <p:nvPr/>
          </p:nvSpPr>
          <p:spPr bwMode="auto">
            <a:xfrm rot="8716293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8" name="Forme libre : forme 1877"/>
            <p:cNvSpPr/>
            <p:nvPr/>
          </p:nvSpPr>
          <p:spPr bwMode="auto">
            <a:xfrm rot="8716293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9" name="Forme libre : forme 1878"/>
            <p:cNvSpPr/>
            <p:nvPr/>
          </p:nvSpPr>
          <p:spPr bwMode="auto">
            <a:xfrm rot="8716293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0" name="Forme libre : forme 1879"/>
            <p:cNvSpPr/>
            <p:nvPr/>
          </p:nvSpPr>
          <p:spPr bwMode="auto">
            <a:xfrm rot="8716293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1" name="Forme libre : forme 1880"/>
            <p:cNvSpPr/>
            <p:nvPr/>
          </p:nvSpPr>
          <p:spPr bwMode="auto">
            <a:xfrm rot="7484127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2" name="Forme libre : forme 1881"/>
            <p:cNvSpPr/>
            <p:nvPr/>
          </p:nvSpPr>
          <p:spPr bwMode="auto">
            <a:xfrm rot="13089394">
              <a:off x="3970100" y="36500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3" name="Forme libre : forme 1882"/>
            <p:cNvSpPr/>
            <p:nvPr/>
          </p:nvSpPr>
          <p:spPr bwMode="auto">
            <a:xfrm rot="8716293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4" name="Forme libre : forme 1883"/>
            <p:cNvSpPr/>
            <p:nvPr/>
          </p:nvSpPr>
          <p:spPr bwMode="auto">
            <a:xfrm rot="8716293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5" name="Forme libre : forme 1884"/>
            <p:cNvSpPr/>
            <p:nvPr/>
          </p:nvSpPr>
          <p:spPr bwMode="auto">
            <a:xfrm rot="8716293">
              <a:off x="3860634" y="33849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6" name="Forme libre : forme 1885"/>
            <p:cNvSpPr/>
            <p:nvPr/>
          </p:nvSpPr>
          <p:spPr bwMode="auto">
            <a:xfrm rot="8716293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7" name="Forme libre : forme 1886"/>
            <p:cNvSpPr/>
            <p:nvPr/>
          </p:nvSpPr>
          <p:spPr bwMode="auto">
            <a:xfrm rot="8716293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8" name="Forme libre : forme 1887"/>
            <p:cNvSpPr/>
            <p:nvPr/>
          </p:nvSpPr>
          <p:spPr bwMode="auto">
            <a:xfrm rot="8716293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9" name="Forme libre : forme 1888"/>
            <p:cNvSpPr/>
            <p:nvPr/>
          </p:nvSpPr>
          <p:spPr bwMode="auto">
            <a:xfrm rot="8716293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0" name="Forme libre : forme 1889"/>
            <p:cNvSpPr/>
            <p:nvPr/>
          </p:nvSpPr>
          <p:spPr bwMode="auto">
            <a:xfrm rot="8716293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1" name="Forme libre : forme 1890"/>
            <p:cNvSpPr/>
            <p:nvPr/>
          </p:nvSpPr>
          <p:spPr bwMode="auto">
            <a:xfrm rot="8716293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2" name="Forme libre : forme 1891"/>
            <p:cNvSpPr/>
            <p:nvPr/>
          </p:nvSpPr>
          <p:spPr bwMode="auto">
            <a:xfrm rot="8716293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3" name="Forme libre : forme 1892"/>
            <p:cNvSpPr/>
            <p:nvPr/>
          </p:nvSpPr>
          <p:spPr bwMode="auto">
            <a:xfrm rot="8716293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4" name="Forme libre : forme 1893"/>
            <p:cNvSpPr/>
            <p:nvPr/>
          </p:nvSpPr>
          <p:spPr bwMode="auto">
            <a:xfrm rot="8716293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5" name="Forme libre : forme 1894"/>
            <p:cNvSpPr/>
            <p:nvPr/>
          </p:nvSpPr>
          <p:spPr bwMode="auto">
            <a:xfrm rot="8716293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6" name="Forme libre : forme 1895"/>
            <p:cNvSpPr/>
            <p:nvPr/>
          </p:nvSpPr>
          <p:spPr bwMode="auto">
            <a:xfrm rot="8716293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7" name="Forme libre : forme 1896"/>
            <p:cNvSpPr/>
            <p:nvPr/>
          </p:nvSpPr>
          <p:spPr bwMode="auto">
            <a:xfrm rot="8716293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8" name="Forme libre : forme 1897"/>
            <p:cNvSpPr/>
            <p:nvPr/>
          </p:nvSpPr>
          <p:spPr bwMode="auto">
            <a:xfrm rot="8716293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9" name="Forme libre : forme 1898"/>
            <p:cNvSpPr/>
            <p:nvPr/>
          </p:nvSpPr>
          <p:spPr bwMode="auto">
            <a:xfrm rot="8716293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0" name="Forme libre : forme 1899"/>
            <p:cNvSpPr/>
            <p:nvPr/>
          </p:nvSpPr>
          <p:spPr bwMode="auto">
            <a:xfrm rot="7484127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1" name="Forme libre : forme 1900"/>
            <p:cNvSpPr/>
            <p:nvPr/>
          </p:nvSpPr>
          <p:spPr bwMode="auto"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2" name="Forme libre : forme 1901"/>
            <p:cNvSpPr/>
            <p:nvPr/>
          </p:nvSpPr>
          <p:spPr bwMode="auto">
            <a:xfrm rot="8716293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3" name="Forme libre : forme 1902"/>
            <p:cNvSpPr/>
            <p:nvPr/>
          </p:nvSpPr>
          <p:spPr bwMode="auto">
            <a:xfrm rot="8716293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4" name="Forme libre : forme 1903"/>
            <p:cNvSpPr/>
            <p:nvPr/>
          </p:nvSpPr>
          <p:spPr bwMode="auto">
            <a:xfrm rot="8716293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5" name="Forme libre : forme 1904"/>
            <p:cNvSpPr/>
            <p:nvPr/>
          </p:nvSpPr>
          <p:spPr bwMode="auto">
            <a:xfrm rot="8716293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6" name="Forme libre : forme 1905"/>
            <p:cNvSpPr/>
            <p:nvPr/>
          </p:nvSpPr>
          <p:spPr bwMode="auto">
            <a:xfrm rot="8716293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7" name="Forme libre : forme 1906"/>
            <p:cNvSpPr/>
            <p:nvPr/>
          </p:nvSpPr>
          <p:spPr bwMode="auto">
            <a:xfrm rot="8716293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8" name="Forme libre : forme 1907"/>
            <p:cNvSpPr/>
            <p:nvPr/>
          </p:nvSpPr>
          <p:spPr bwMode="auto">
            <a:xfrm rot="8716293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9" name="Forme libre : forme 1908"/>
            <p:cNvSpPr/>
            <p:nvPr/>
          </p:nvSpPr>
          <p:spPr bwMode="auto">
            <a:xfrm rot="8716293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0" name="Forme libre : forme 1909"/>
            <p:cNvSpPr/>
            <p:nvPr/>
          </p:nvSpPr>
          <p:spPr bwMode="auto">
            <a:xfrm rot="8716293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1" name="Forme libre : forme 1910"/>
            <p:cNvSpPr/>
            <p:nvPr/>
          </p:nvSpPr>
          <p:spPr bwMode="auto">
            <a:xfrm rot="8716293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2" name="Forme libre : forme 1911"/>
            <p:cNvSpPr/>
            <p:nvPr/>
          </p:nvSpPr>
          <p:spPr bwMode="auto">
            <a:xfrm rot="8716293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3" name="Forme libre : forme 1912"/>
            <p:cNvSpPr/>
            <p:nvPr/>
          </p:nvSpPr>
          <p:spPr bwMode="auto">
            <a:xfrm rot="8716293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4" name="Forme libre : forme 1913"/>
            <p:cNvSpPr/>
            <p:nvPr/>
          </p:nvSpPr>
          <p:spPr bwMode="auto">
            <a:xfrm rot="8716293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5" name="Forme libre : forme 1914"/>
            <p:cNvSpPr/>
            <p:nvPr/>
          </p:nvSpPr>
          <p:spPr bwMode="auto">
            <a:xfrm rot="8716293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6" name="Forme libre : forme 1915"/>
            <p:cNvSpPr/>
            <p:nvPr/>
          </p:nvSpPr>
          <p:spPr bwMode="auto">
            <a:xfrm rot="8716293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7" name="Forme libre : forme 1916"/>
            <p:cNvSpPr/>
            <p:nvPr/>
          </p:nvSpPr>
          <p:spPr bwMode="auto">
            <a:xfrm rot="8716293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8" name="Forme libre : forme 1917"/>
            <p:cNvSpPr/>
            <p:nvPr/>
          </p:nvSpPr>
          <p:spPr bwMode="auto">
            <a:xfrm rot="8716293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9" name="Forme libre : forme 1918"/>
            <p:cNvSpPr/>
            <p:nvPr/>
          </p:nvSpPr>
          <p:spPr bwMode="auto">
            <a:xfrm rot="7484127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0" name="Forme libre : forme 1919"/>
            <p:cNvSpPr/>
            <p:nvPr/>
          </p:nvSpPr>
          <p:spPr bwMode="auto"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1" name="Forme libre : forme 1920"/>
            <p:cNvSpPr/>
            <p:nvPr/>
          </p:nvSpPr>
          <p:spPr bwMode="auto">
            <a:xfrm rot="8716293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2" name="Forme libre : forme 1921"/>
            <p:cNvSpPr/>
            <p:nvPr/>
          </p:nvSpPr>
          <p:spPr bwMode="auto">
            <a:xfrm rot="8716293">
              <a:off x="3440525" y="13756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3" name="Forme libre : forme 1922"/>
            <p:cNvSpPr/>
            <p:nvPr/>
          </p:nvSpPr>
          <p:spPr bwMode="auto">
            <a:xfrm rot="8716293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4" name="Forme libre : forme 1923"/>
            <p:cNvSpPr/>
            <p:nvPr/>
          </p:nvSpPr>
          <p:spPr bwMode="auto">
            <a:xfrm rot="8716293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5" name="Forme libre : forme 1924"/>
            <p:cNvSpPr/>
            <p:nvPr/>
          </p:nvSpPr>
          <p:spPr bwMode="auto">
            <a:xfrm rot="8716293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6" name="Forme libre : forme 1925"/>
            <p:cNvSpPr/>
            <p:nvPr/>
          </p:nvSpPr>
          <p:spPr bwMode="auto">
            <a:xfrm rot="8716293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7" name="Forme libre : forme 1926"/>
            <p:cNvSpPr/>
            <p:nvPr/>
          </p:nvSpPr>
          <p:spPr bwMode="auto">
            <a:xfrm rot="8716293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8" name="Forme libre : forme 1927"/>
            <p:cNvSpPr/>
            <p:nvPr/>
          </p:nvSpPr>
          <p:spPr bwMode="auto">
            <a:xfrm rot="8716293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9" name="Forme libre : forme 1928"/>
            <p:cNvSpPr/>
            <p:nvPr/>
          </p:nvSpPr>
          <p:spPr bwMode="auto">
            <a:xfrm rot="8716293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0" name="Forme libre : forme 1929"/>
            <p:cNvSpPr/>
            <p:nvPr/>
          </p:nvSpPr>
          <p:spPr bwMode="auto">
            <a:xfrm rot="8716293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1" name="Forme libre : forme 1930"/>
            <p:cNvSpPr/>
            <p:nvPr/>
          </p:nvSpPr>
          <p:spPr bwMode="auto">
            <a:xfrm rot="8716293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2" name="Forme libre : forme 1931"/>
            <p:cNvSpPr/>
            <p:nvPr/>
          </p:nvSpPr>
          <p:spPr bwMode="auto">
            <a:xfrm rot="8716293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3" name="Forme libre : forme 1932"/>
            <p:cNvSpPr/>
            <p:nvPr/>
          </p:nvSpPr>
          <p:spPr bwMode="auto">
            <a:xfrm rot="8716293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4" name="Forme libre : forme 1933"/>
            <p:cNvSpPr/>
            <p:nvPr/>
          </p:nvSpPr>
          <p:spPr bwMode="auto">
            <a:xfrm rot="8716293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5" name="Forme libre : forme 1934"/>
            <p:cNvSpPr/>
            <p:nvPr/>
          </p:nvSpPr>
          <p:spPr bwMode="auto">
            <a:xfrm rot="8716293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6" name="Forme libre : forme 1935"/>
            <p:cNvSpPr/>
            <p:nvPr/>
          </p:nvSpPr>
          <p:spPr bwMode="auto">
            <a:xfrm rot="8716293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7" name="Forme libre : forme 1936"/>
            <p:cNvSpPr/>
            <p:nvPr/>
          </p:nvSpPr>
          <p:spPr bwMode="auto">
            <a:xfrm rot="8716293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8" name="Forme libre : forme 1937"/>
            <p:cNvSpPr/>
            <p:nvPr/>
          </p:nvSpPr>
          <p:spPr bwMode="auto">
            <a:xfrm rot="7484127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9" name="Forme libre : forme 1938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0" name="Forme libre : forme 1939"/>
            <p:cNvSpPr/>
            <p:nvPr/>
          </p:nvSpPr>
          <p:spPr bwMode="auto">
            <a:xfrm rot="8716293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1" name="Forme libre : forme 1940"/>
            <p:cNvSpPr/>
            <p:nvPr/>
          </p:nvSpPr>
          <p:spPr bwMode="auto">
            <a:xfrm rot="8716293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2" name="Forme libre : forme 1941"/>
            <p:cNvSpPr/>
            <p:nvPr/>
          </p:nvSpPr>
          <p:spPr bwMode="auto">
            <a:xfrm rot="8716293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3" name="Forme libre : forme 1942"/>
            <p:cNvSpPr/>
            <p:nvPr/>
          </p:nvSpPr>
          <p:spPr bwMode="auto">
            <a:xfrm rot="8716293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4" name="Forme libre : forme 1943"/>
            <p:cNvSpPr/>
            <p:nvPr/>
          </p:nvSpPr>
          <p:spPr bwMode="auto">
            <a:xfrm rot="8716293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5" name="Forme libre : forme 1944"/>
            <p:cNvSpPr/>
            <p:nvPr/>
          </p:nvSpPr>
          <p:spPr bwMode="auto">
            <a:xfrm rot="8716293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6" name="Forme libre : forme 1945"/>
            <p:cNvSpPr/>
            <p:nvPr/>
          </p:nvSpPr>
          <p:spPr bwMode="auto">
            <a:xfrm rot="8716293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7" name="Forme libre : forme 1946"/>
            <p:cNvSpPr/>
            <p:nvPr/>
          </p:nvSpPr>
          <p:spPr bwMode="auto">
            <a:xfrm rot="8716293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8" name="Forme libre : forme 1947"/>
            <p:cNvSpPr/>
            <p:nvPr/>
          </p:nvSpPr>
          <p:spPr bwMode="auto">
            <a:xfrm rot="8716293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9" name="Forme libre : forme 1948"/>
            <p:cNvSpPr/>
            <p:nvPr/>
          </p:nvSpPr>
          <p:spPr bwMode="auto">
            <a:xfrm rot="8716293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0" name="Forme libre : forme 1949"/>
            <p:cNvSpPr/>
            <p:nvPr/>
          </p:nvSpPr>
          <p:spPr bwMode="auto">
            <a:xfrm rot="8716293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1" name="Forme libre : forme 1950"/>
            <p:cNvSpPr/>
            <p:nvPr/>
          </p:nvSpPr>
          <p:spPr bwMode="auto">
            <a:xfrm rot="8716293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2" name="Forme libre : forme 1951"/>
            <p:cNvSpPr/>
            <p:nvPr/>
          </p:nvSpPr>
          <p:spPr bwMode="auto">
            <a:xfrm rot="8716293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3" name="Forme libre : forme 1952"/>
            <p:cNvSpPr/>
            <p:nvPr/>
          </p:nvSpPr>
          <p:spPr bwMode="auto">
            <a:xfrm rot="8716293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4" name="Forme libre : forme 1953"/>
            <p:cNvSpPr/>
            <p:nvPr/>
          </p:nvSpPr>
          <p:spPr bwMode="auto">
            <a:xfrm rot="8716293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5" name="Forme libre : forme 1954"/>
            <p:cNvSpPr/>
            <p:nvPr/>
          </p:nvSpPr>
          <p:spPr bwMode="auto">
            <a:xfrm rot="8716293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6" name="Forme libre : forme 1955"/>
            <p:cNvSpPr/>
            <p:nvPr/>
          </p:nvSpPr>
          <p:spPr bwMode="auto">
            <a:xfrm rot="8716293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7" name="Forme libre : forme 1956"/>
            <p:cNvSpPr/>
            <p:nvPr/>
          </p:nvSpPr>
          <p:spPr bwMode="auto">
            <a:xfrm rot="7484127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8" name="Forme libre : forme 1957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9" name="Forme libre : forme 1958"/>
            <p:cNvSpPr/>
            <p:nvPr/>
          </p:nvSpPr>
          <p:spPr bwMode="auto">
            <a:xfrm rot="8716293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0" name="Forme libre : forme 1959"/>
            <p:cNvSpPr/>
            <p:nvPr/>
          </p:nvSpPr>
          <p:spPr bwMode="auto">
            <a:xfrm rot="8716293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1" name="Forme libre : forme 1960"/>
            <p:cNvSpPr/>
            <p:nvPr/>
          </p:nvSpPr>
          <p:spPr bwMode="auto">
            <a:xfrm rot="8716293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2" name="Forme libre : forme 1961"/>
            <p:cNvSpPr/>
            <p:nvPr/>
          </p:nvSpPr>
          <p:spPr bwMode="auto">
            <a:xfrm rot="8716293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3" name="Forme libre : forme 1962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4" name="Forme libre : forme 1963"/>
            <p:cNvSpPr/>
            <p:nvPr/>
          </p:nvSpPr>
          <p:spPr bwMode="auto">
            <a:xfrm rot="8716293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5" name="Forme libre : forme 1964"/>
            <p:cNvSpPr/>
            <p:nvPr/>
          </p:nvSpPr>
          <p:spPr bwMode="auto">
            <a:xfrm rot="8716293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6" name="Forme libre : forme 1965"/>
            <p:cNvSpPr/>
            <p:nvPr/>
          </p:nvSpPr>
          <p:spPr bwMode="auto">
            <a:xfrm rot="8716293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7" name="Forme libre : forme 1966"/>
            <p:cNvSpPr/>
            <p:nvPr/>
          </p:nvSpPr>
          <p:spPr bwMode="auto">
            <a:xfrm rot="8716293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8" name="Forme libre : forme 1967"/>
            <p:cNvSpPr/>
            <p:nvPr/>
          </p:nvSpPr>
          <p:spPr bwMode="auto">
            <a:xfrm rot="8716293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9" name="Forme libre : forme 1968"/>
            <p:cNvSpPr/>
            <p:nvPr/>
          </p:nvSpPr>
          <p:spPr bwMode="auto">
            <a:xfrm rot="8716293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0" name="Forme libre : forme 1969"/>
            <p:cNvSpPr/>
            <p:nvPr/>
          </p:nvSpPr>
          <p:spPr bwMode="auto">
            <a:xfrm rot="8716293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1" name="Forme libre : forme 1970"/>
            <p:cNvSpPr/>
            <p:nvPr/>
          </p:nvSpPr>
          <p:spPr bwMode="auto">
            <a:xfrm rot="8716293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2" name="Forme libre : forme 1971"/>
            <p:cNvSpPr/>
            <p:nvPr/>
          </p:nvSpPr>
          <p:spPr bwMode="auto">
            <a:xfrm rot="8716293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3" name="Forme libre : forme 1972"/>
            <p:cNvSpPr/>
            <p:nvPr/>
          </p:nvSpPr>
          <p:spPr bwMode="auto">
            <a:xfrm rot="8716293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4" name="Forme libre : forme 1973"/>
            <p:cNvSpPr/>
            <p:nvPr/>
          </p:nvSpPr>
          <p:spPr bwMode="auto">
            <a:xfrm rot="8716293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5" name="Forme libre : forme 1974"/>
            <p:cNvSpPr/>
            <p:nvPr/>
          </p:nvSpPr>
          <p:spPr bwMode="auto">
            <a:xfrm rot="8716293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6" name="Forme libre : forme 1975"/>
            <p:cNvSpPr/>
            <p:nvPr/>
          </p:nvSpPr>
          <p:spPr bwMode="auto">
            <a:xfrm rot="8716293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7" name="Forme libre : forme 1976"/>
            <p:cNvSpPr/>
            <p:nvPr/>
          </p:nvSpPr>
          <p:spPr bwMode="auto">
            <a:xfrm rot="7484127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8" name="Forme libre : forme 1977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9" name="Forme libre : forme 1978"/>
            <p:cNvSpPr/>
            <p:nvPr/>
          </p:nvSpPr>
          <p:spPr bwMode="auto">
            <a:xfrm rot="8716293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0" name="Forme libre : forme 1979"/>
            <p:cNvSpPr/>
            <p:nvPr/>
          </p:nvSpPr>
          <p:spPr bwMode="auto">
            <a:xfrm rot="8716293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1" name="Forme libre : forme 1980"/>
            <p:cNvSpPr/>
            <p:nvPr/>
          </p:nvSpPr>
          <p:spPr bwMode="auto">
            <a:xfrm rot="8716293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2" name="Forme libre : forme 1981"/>
            <p:cNvSpPr/>
            <p:nvPr/>
          </p:nvSpPr>
          <p:spPr bwMode="auto">
            <a:xfrm rot="8716293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3" name="Forme libre : forme 1982"/>
            <p:cNvSpPr/>
            <p:nvPr/>
          </p:nvSpPr>
          <p:spPr bwMode="auto">
            <a:xfrm rot="8716293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4" name="Forme libre : forme 1983"/>
            <p:cNvSpPr/>
            <p:nvPr/>
          </p:nvSpPr>
          <p:spPr bwMode="auto">
            <a:xfrm rot="8716293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5" name="Forme libre : forme 1984"/>
            <p:cNvSpPr/>
            <p:nvPr/>
          </p:nvSpPr>
          <p:spPr bwMode="auto">
            <a:xfrm rot="8716293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6" name="Forme libre : forme 1985"/>
            <p:cNvSpPr/>
            <p:nvPr/>
          </p:nvSpPr>
          <p:spPr bwMode="auto">
            <a:xfrm rot="8716293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7" name="Forme libre : forme 1986"/>
            <p:cNvSpPr/>
            <p:nvPr/>
          </p:nvSpPr>
          <p:spPr bwMode="auto">
            <a:xfrm rot="8716293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8" name="Forme libre : forme 1987"/>
            <p:cNvSpPr/>
            <p:nvPr/>
          </p:nvSpPr>
          <p:spPr bwMode="auto">
            <a:xfrm rot="8716293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9" name="Forme libre : forme 1988"/>
            <p:cNvSpPr/>
            <p:nvPr/>
          </p:nvSpPr>
          <p:spPr bwMode="auto">
            <a:xfrm rot="8716293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0" name="Forme libre : forme 1989"/>
            <p:cNvSpPr/>
            <p:nvPr/>
          </p:nvSpPr>
          <p:spPr bwMode="auto">
            <a:xfrm rot="8716293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1" name="Forme libre : forme 1990"/>
            <p:cNvSpPr/>
            <p:nvPr/>
          </p:nvSpPr>
          <p:spPr bwMode="auto">
            <a:xfrm rot="8716293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2" name="Forme libre : forme 1991"/>
            <p:cNvSpPr/>
            <p:nvPr/>
          </p:nvSpPr>
          <p:spPr bwMode="auto">
            <a:xfrm rot="8716293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3" name="Forme libre : forme 1992"/>
            <p:cNvSpPr/>
            <p:nvPr/>
          </p:nvSpPr>
          <p:spPr bwMode="auto">
            <a:xfrm rot="8716293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4" name="Forme libre : forme 1993"/>
            <p:cNvSpPr/>
            <p:nvPr/>
          </p:nvSpPr>
          <p:spPr bwMode="auto">
            <a:xfrm rot="8716293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5" name="Forme libre : forme 1994"/>
            <p:cNvSpPr/>
            <p:nvPr/>
          </p:nvSpPr>
          <p:spPr bwMode="auto">
            <a:xfrm rot="8716293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6" name="Forme libre : forme 1995"/>
            <p:cNvSpPr/>
            <p:nvPr/>
          </p:nvSpPr>
          <p:spPr bwMode="auto">
            <a:xfrm rot="7484127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7" name="Forme libre : forme 1996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8" name="Forme libre : forme 1997"/>
            <p:cNvSpPr/>
            <p:nvPr/>
          </p:nvSpPr>
          <p:spPr bwMode="auto">
            <a:xfrm rot="8716293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9" name="Forme libre : forme 1998"/>
            <p:cNvSpPr/>
            <p:nvPr/>
          </p:nvSpPr>
          <p:spPr bwMode="auto">
            <a:xfrm rot="8716293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0" name="Forme libre : forme 1999"/>
            <p:cNvSpPr/>
            <p:nvPr/>
          </p:nvSpPr>
          <p:spPr bwMode="auto">
            <a:xfrm rot="8716293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1" name="Forme libre : forme 2000"/>
            <p:cNvSpPr/>
            <p:nvPr/>
          </p:nvSpPr>
          <p:spPr bwMode="auto">
            <a:xfrm rot="8716293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2" name="Forme libre : forme 2001"/>
            <p:cNvSpPr/>
            <p:nvPr/>
          </p:nvSpPr>
          <p:spPr bwMode="auto">
            <a:xfrm rot="8716293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3" name="Forme libre : forme 2002"/>
            <p:cNvSpPr/>
            <p:nvPr/>
          </p:nvSpPr>
          <p:spPr bwMode="auto">
            <a:xfrm rot="8716293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 extrusionOk="0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4" name="Forme libre : forme 2003"/>
            <p:cNvSpPr/>
            <p:nvPr/>
          </p:nvSpPr>
          <p:spPr bwMode="auto">
            <a:xfrm rot="8716293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5" name="Forme libre : forme 2004"/>
            <p:cNvSpPr/>
            <p:nvPr/>
          </p:nvSpPr>
          <p:spPr bwMode="auto">
            <a:xfrm rot="8716293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 extrusionOk="0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6" name="Forme libre : forme 2005"/>
            <p:cNvSpPr/>
            <p:nvPr/>
          </p:nvSpPr>
          <p:spPr bwMode="auto">
            <a:xfrm rot="8716293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 extrusionOk="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" name="Forme libre : forme 2006"/>
            <p:cNvSpPr/>
            <p:nvPr/>
          </p:nvSpPr>
          <p:spPr bwMode="auto">
            <a:xfrm rot="8716293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8" name="Forme libre : forme 2007"/>
            <p:cNvSpPr/>
            <p:nvPr/>
          </p:nvSpPr>
          <p:spPr bwMode="auto">
            <a:xfrm rot="8716293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9" name="Forme libre : forme 2008"/>
            <p:cNvSpPr/>
            <p:nvPr/>
          </p:nvSpPr>
          <p:spPr bwMode="auto">
            <a:xfrm rot="8716293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0" name="Forme libre : forme 2009"/>
            <p:cNvSpPr/>
            <p:nvPr/>
          </p:nvSpPr>
          <p:spPr bwMode="auto">
            <a:xfrm rot="8716293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1" name="Forme libre : forme 2010"/>
            <p:cNvSpPr/>
            <p:nvPr/>
          </p:nvSpPr>
          <p:spPr bwMode="auto">
            <a:xfrm rot="8716293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2" name="Forme libre : forme 2011"/>
            <p:cNvSpPr/>
            <p:nvPr/>
          </p:nvSpPr>
          <p:spPr bwMode="auto">
            <a:xfrm rot="8716293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3" name="Forme libre : forme 2012"/>
            <p:cNvSpPr/>
            <p:nvPr/>
          </p:nvSpPr>
          <p:spPr bwMode="auto">
            <a:xfrm rot="8716293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4" name="Forme libre : forme 2013"/>
            <p:cNvSpPr/>
            <p:nvPr/>
          </p:nvSpPr>
          <p:spPr bwMode="auto">
            <a:xfrm rot="8716293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5" name="Forme libre : forme 2014"/>
            <p:cNvSpPr/>
            <p:nvPr/>
          </p:nvSpPr>
          <p:spPr bwMode="auto">
            <a:xfrm rot="8716293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6" name="Forme libre : forme 2015"/>
            <p:cNvSpPr/>
            <p:nvPr/>
          </p:nvSpPr>
          <p:spPr bwMode="auto">
            <a:xfrm rot="8716293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7" name="Forme libre : forme 2016"/>
            <p:cNvSpPr/>
            <p:nvPr/>
          </p:nvSpPr>
          <p:spPr bwMode="auto">
            <a:xfrm rot="8716293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8" name="Forme libre : forme 2017"/>
            <p:cNvSpPr/>
            <p:nvPr/>
          </p:nvSpPr>
          <p:spPr bwMode="auto">
            <a:xfrm rot="8716293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9" name="Forme libre : forme 2018"/>
            <p:cNvSpPr/>
            <p:nvPr/>
          </p:nvSpPr>
          <p:spPr bwMode="auto">
            <a:xfrm rot="8716293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0" name="Forme libre : forme 2019"/>
            <p:cNvSpPr/>
            <p:nvPr/>
          </p:nvSpPr>
          <p:spPr bwMode="auto">
            <a:xfrm rot="8716293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1" name="Forme libre : forme 2020"/>
            <p:cNvSpPr/>
            <p:nvPr/>
          </p:nvSpPr>
          <p:spPr bwMode="auto">
            <a:xfrm rot="7484127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2" name="Forme libre : forme 2021"/>
            <p:cNvSpPr/>
            <p:nvPr/>
          </p:nvSpPr>
          <p:spPr bwMode="auto"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3" name="Forme libre : forme 2022"/>
            <p:cNvSpPr/>
            <p:nvPr/>
          </p:nvSpPr>
          <p:spPr bwMode="auto">
            <a:xfrm rot="8716293">
              <a:off x="3270968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4" name="Forme libre : forme 2023"/>
            <p:cNvSpPr/>
            <p:nvPr/>
          </p:nvSpPr>
          <p:spPr bwMode="auto">
            <a:xfrm rot="8716293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5" name="Forme libre : forme 2024"/>
            <p:cNvSpPr/>
            <p:nvPr/>
          </p:nvSpPr>
          <p:spPr bwMode="auto">
            <a:xfrm rot="8716293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6" name="Forme libre : forme 2025"/>
            <p:cNvSpPr/>
            <p:nvPr/>
          </p:nvSpPr>
          <p:spPr bwMode="auto">
            <a:xfrm rot="8716293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7" name="Forme libre : forme 2026"/>
            <p:cNvSpPr/>
            <p:nvPr/>
          </p:nvSpPr>
          <p:spPr bwMode="auto">
            <a:xfrm rot="8716293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8" name="Forme libre : forme 2027"/>
            <p:cNvSpPr/>
            <p:nvPr/>
          </p:nvSpPr>
          <p:spPr bwMode="auto">
            <a:xfrm rot="8716293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9" name="Forme libre : forme 2028"/>
            <p:cNvSpPr/>
            <p:nvPr/>
          </p:nvSpPr>
          <p:spPr bwMode="auto">
            <a:xfrm rot="8716293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0" name="Forme libre : forme 2029"/>
            <p:cNvSpPr/>
            <p:nvPr/>
          </p:nvSpPr>
          <p:spPr bwMode="auto">
            <a:xfrm rot="8716293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1" name="Forme libre : forme 2030"/>
            <p:cNvSpPr/>
            <p:nvPr/>
          </p:nvSpPr>
          <p:spPr bwMode="auto">
            <a:xfrm rot="8716293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2" name="Forme libre : forme 2031"/>
            <p:cNvSpPr/>
            <p:nvPr/>
          </p:nvSpPr>
          <p:spPr bwMode="auto">
            <a:xfrm rot="8716293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3" name="Forme libre : forme 2032"/>
            <p:cNvSpPr/>
            <p:nvPr/>
          </p:nvSpPr>
          <p:spPr bwMode="auto">
            <a:xfrm rot="8716293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4" name="Forme libre : forme 2033"/>
            <p:cNvSpPr/>
            <p:nvPr/>
          </p:nvSpPr>
          <p:spPr bwMode="auto">
            <a:xfrm rot="8716293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5" name="Forme libre : forme 2034"/>
            <p:cNvSpPr/>
            <p:nvPr/>
          </p:nvSpPr>
          <p:spPr bwMode="auto">
            <a:xfrm rot="8716293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6" name="Forme libre : forme 2035"/>
            <p:cNvSpPr/>
            <p:nvPr/>
          </p:nvSpPr>
          <p:spPr bwMode="auto">
            <a:xfrm rot="8716293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7" name="Forme libre : forme 2036"/>
            <p:cNvSpPr/>
            <p:nvPr/>
          </p:nvSpPr>
          <p:spPr bwMode="auto">
            <a:xfrm rot="8716293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8" name="Forme libre : forme 2037"/>
            <p:cNvSpPr/>
            <p:nvPr/>
          </p:nvSpPr>
          <p:spPr bwMode="auto">
            <a:xfrm rot="8716293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9" name="Forme libre : forme 2038"/>
            <p:cNvSpPr/>
            <p:nvPr/>
          </p:nvSpPr>
          <p:spPr bwMode="auto">
            <a:xfrm rot="8716293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0" name="Forme libre : forme 2039"/>
            <p:cNvSpPr/>
            <p:nvPr/>
          </p:nvSpPr>
          <p:spPr bwMode="auto">
            <a:xfrm rot="7484127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1" name="Forme libre : forme 2040"/>
            <p:cNvSpPr/>
            <p:nvPr/>
          </p:nvSpPr>
          <p:spPr bwMode="auto"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2" name="Forme libre : forme 2041"/>
            <p:cNvSpPr/>
            <p:nvPr/>
          </p:nvSpPr>
          <p:spPr bwMode="auto">
            <a:xfrm rot="8716293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3" name="Forme libre : forme 2042"/>
            <p:cNvSpPr/>
            <p:nvPr/>
          </p:nvSpPr>
          <p:spPr bwMode="auto">
            <a:xfrm rot="8716293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4" name="Forme libre : forme 2043"/>
            <p:cNvSpPr/>
            <p:nvPr/>
          </p:nvSpPr>
          <p:spPr bwMode="auto">
            <a:xfrm rot="8716293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5" name="Forme libre : forme 2044"/>
            <p:cNvSpPr/>
            <p:nvPr/>
          </p:nvSpPr>
          <p:spPr bwMode="auto">
            <a:xfrm rot="8716293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6" name="Forme libre : forme 2045"/>
            <p:cNvSpPr/>
            <p:nvPr/>
          </p:nvSpPr>
          <p:spPr bwMode="auto">
            <a:xfrm rot="8716293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7" name="Forme libre : forme 2046"/>
            <p:cNvSpPr/>
            <p:nvPr/>
          </p:nvSpPr>
          <p:spPr bwMode="auto">
            <a:xfrm rot="8716293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" name="Forme libre : forme 2047"/>
            <p:cNvSpPr/>
            <p:nvPr/>
          </p:nvSpPr>
          <p:spPr bwMode="auto">
            <a:xfrm rot="8716293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9" name="Forme libre : forme 2048"/>
            <p:cNvSpPr/>
            <p:nvPr/>
          </p:nvSpPr>
          <p:spPr bwMode="auto">
            <a:xfrm rot="8716293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0" name="Forme libre : forme 2049"/>
            <p:cNvSpPr/>
            <p:nvPr/>
          </p:nvSpPr>
          <p:spPr bwMode="auto">
            <a:xfrm rot="8716293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1" name="Forme libre : forme 2050"/>
            <p:cNvSpPr/>
            <p:nvPr/>
          </p:nvSpPr>
          <p:spPr bwMode="auto">
            <a:xfrm rot="8716293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2" name="Forme libre : forme 2051"/>
            <p:cNvSpPr/>
            <p:nvPr/>
          </p:nvSpPr>
          <p:spPr bwMode="auto">
            <a:xfrm rot="8716293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3" name="Forme libre : forme 2052"/>
            <p:cNvSpPr/>
            <p:nvPr/>
          </p:nvSpPr>
          <p:spPr bwMode="auto">
            <a:xfrm rot="8716293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4" name="Forme libre : forme 2053"/>
            <p:cNvSpPr/>
            <p:nvPr/>
          </p:nvSpPr>
          <p:spPr bwMode="auto">
            <a:xfrm rot="8716293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5" name="Forme libre : forme 2054"/>
            <p:cNvSpPr/>
            <p:nvPr/>
          </p:nvSpPr>
          <p:spPr bwMode="auto">
            <a:xfrm rot="8716293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6" name="Forme libre : forme 2055"/>
            <p:cNvSpPr/>
            <p:nvPr/>
          </p:nvSpPr>
          <p:spPr bwMode="auto">
            <a:xfrm rot="8716293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7" name="Forme libre : forme 2056"/>
            <p:cNvSpPr/>
            <p:nvPr/>
          </p:nvSpPr>
          <p:spPr bwMode="auto">
            <a:xfrm rot="8716293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8" name="Forme libre : forme 2057"/>
            <p:cNvSpPr/>
            <p:nvPr/>
          </p:nvSpPr>
          <p:spPr bwMode="auto">
            <a:xfrm rot="8716293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9" name="Forme libre : forme 2058"/>
            <p:cNvSpPr/>
            <p:nvPr/>
          </p:nvSpPr>
          <p:spPr bwMode="auto">
            <a:xfrm rot="7484127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0" name="Forme libre : forme 2059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1" name="Forme libre : forme 2060"/>
            <p:cNvSpPr/>
            <p:nvPr/>
          </p:nvSpPr>
          <p:spPr bwMode="auto">
            <a:xfrm rot="8716293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2" name="Forme libre : forme 2061"/>
            <p:cNvSpPr/>
            <p:nvPr/>
          </p:nvSpPr>
          <p:spPr bwMode="auto">
            <a:xfrm rot="8716293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3" name="Forme libre : forme 2062"/>
            <p:cNvSpPr/>
            <p:nvPr/>
          </p:nvSpPr>
          <p:spPr bwMode="auto">
            <a:xfrm rot="8716293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4" name="Forme libre : forme 2063"/>
            <p:cNvSpPr/>
            <p:nvPr/>
          </p:nvSpPr>
          <p:spPr bwMode="auto">
            <a:xfrm rot="8716293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5" name="Forme libre : forme 2064"/>
            <p:cNvSpPr/>
            <p:nvPr/>
          </p:nvSpPr>
          <p:spPr bwMode="auto">
            <a:xfrm rot="8716293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6" name="Forme libre : forme 2065"/>
            <p:cNvSpPr/>
            <p:nvPr/>
          </p:nvSpPr>
          <p:spPr bwMode="auto">
            <a:xfrm rot="8716293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7" name="Forme libre : forme 2066"/>
            <p:cNvSpPr/>
            <p:nvPr/>
          </p:nvSpPr>
          <p:spPr bwMode="auto">
            <a:xfrm rot="8716293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8" name="Forme libre : forme 2067"/>
            <p:cNvSpPr/>
            <p:nvPr/>
          </p:nvSpPr>
          <p:spPr bwMode="auto">
            <a:xfrm rot="8716293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9" name="Forme libre : forme 2068"/>
            <p:cNvSpPr/>
            <p:nvPr/>
          </p:nvSpPr>
          <p:spPr bwMode="auto">
            <a:xfrm rot="8716293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0" name="Forme libre : forme 2069"/>
            <p:cNvSpPr/>
            <p:nvPr/>
          </p:nvSpPr>
          <p:spPr bwMode="auto">
            <a:xfrm rot="8716293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1" name="Forme libre : forme 2070"/>
            <p:cNvSpPr/>
            <p:nvPr/>
          </p:nvSpPr>
          <p:spPr bwMode="auto">
            <a:xfrm rot="8716293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2" name="Forme libre : forme 2071"/>
            <p:cNvSpPr/>
            <p:nvPr/>
          </p:nvSpPr>
          <p:spPr bwMode="auto">
            <a:xfrm rot="8716293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3" name="Forme libre : forme 2072"/>
            <p:cNvSpPr/>
            <p:nvPr/>
          </p:nvSpPr>
          <p:spPr bwMode="auto">
            <a:xfrm rot="8716293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4" name="Forme libre : forme 2073"/>
            <p:cNvSpPr/>
            <p:nvPr/>
          </p:nvSpPr>
          <p:spPr bwMode="auto">
            <a:xfrm rot="8716293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5" name="Forme libre : forme 2074"/>
            <p:cNvSpPr/>
            <p:nvPr/>
          </p:nvSpPr>
          <p:spPr bwMode="auto">
            <a:xfrm rot="8716293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6" name="Forme libre : forme 2075"/>
            <p:cNvSpPr/>
            <p:nvPr/>
          </p:nvSpPr>
          <p:spPr bwMode="auto">
            <a:xfrm rot="8716293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7" name="Forme libre : forme 2076"/>
            <p:cNvSpPr/>
            <p:nvPr/>
          </p:nvSpPr>
          <p:spPr bwMode="auto">
            <a:xfrm rot="8716293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8" name="Forme libre : forme 2077"/>
            <p:cNvSpPr/>
            <p:nvPr/>
          </p:nvSpPr>
          <p:spPr bwMode="auto">
            <a:xfrm rot="7484127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9" name="Forme libre : forme 2078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0" name="Forme libre : forme 2079"/>
            <p:cNvSpPr/>
            <p:nvPr/>
          </p:nvSpPr>
          <p:spPr bwMode="auto">
            <a:xfrm rot="8716293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1" name="Forme libre : forme 2080"/>
            <p:cNvSpPr/>
            <p:nvPr/>
          </p:nvSpPr>
          <p:spPr bwMode="auto">
            <a:xfrm rot="8716293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2" name="Forme libre : forme 2081"/>
            <p:cNvSpPr/>
            <p:nvPr/>
          </p:nvSpPr>
          <p:spPr bwMode="auto">
            <a:xfrm rot="8716293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3" name="Forme libre : forme 2082"/>
            <p:cNvSpPr/>
            <p:nvPr/>
          </p:nvSpPr>
          <p:spPr bwMode="auto">
            <a:xfrm rot="8716293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4" name="Forme libre : forme 2083"/>
            <p:cNvSpPr/>
            <p:nvPr/>
          </p:nvSpPr>
          <p:spPr bwMode="auto">
            <a:xfrm rot="8716293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5" name="Forme libre : forme 2084"/>
            <p:cNvSpPr/>
            <p:nvPr/>
          </p:nvSpPr>
          <p:spPr bwMode="auto">
            <a:xfrm rot="8716293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6" name="Forme libre : forme 2085"/>
            <p:cNvSpPr/>
            <p:nvPr/>
          </p:nvSpPr>
          <p:spPr bwMode="auto">
            <a:xfrm rot="8716293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7" name="Forme libre : forme 2086"/>
            <p:cNvSpPr/>
            <p:nvPr/>
          </p:nvSpPr>
          <p:spPr bwMode="auto">
            <a:xfrm rot="8716293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8" name="Forme libre : forme 2087"/>
            <p:cNvSpPr/>
            <p:nvPr/>
          </p:nvSpPr>
          <p:spPr bwMode="auto">
            <a:xfrm rot="8716293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9" name="Forme libre : forme 2088"/>
            <p:cNvSpPr/>
            <p:nvPr/>
          </p:nvSpPr>
          <p:spPr bwMode="auto">
            <a:xfrm rot="8716293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0" name="Forme libre : forme 2089"/>
            <p:cNvSpPr/>
            <p:nvPr/>
          </p:nvSpPr>
          <p:spPr bwMode="auto">
            <a:xfrm rot="8716293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1" name="Forme libre : forme 2090"/>
            <p:cNvSpPr/>
            <p:nvPr/>
          </p:nvSpPr>
          <p:spPr bwMode="auto">
            <a:xfrm rot="8716293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2" name="Forme libre : forme 2091"/>
            <p:cNvSpPr/>
            <p:nvPr/>
          </p:nvSpPr>
          <p:spPr bwMode="auto">
            <a:xfrm rot="8716293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3" name="Forme libre : forme 2092"/>
            <p:cNvSpPr/>
            <p:nvPr/>
          </p:nvSpPr>
          <p:spPr bwMode="auto">
            <a:xfrm rot="8716293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4" name="Forme libre : forme 2093"/>
            <p:cNvSpPr/>
            <p:nvPr/>
          </p:nvSpPr>
          <p:spPr bwMode="auto">
            <a:xfrm rot="8716293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5" name="Forme libre : forme 2094"/>
            <p:cNvSpPr/>
            <p:nvPr/>
          </p:nvSpPr>
          <p:spPr bwMode="auto">
            <a:xfrm rot="8716293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6" name="Forme libre : forme 2095"/>
            <p:cNvSpPr/>
            <p:nvPr/>
          </p:nvSpPr>
          <p:spPr bwMode="auto">
            <a:xfrm rot="8716293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7" name="Forme libre : forme 2096"/>
            <p:cNvSpPr/>
            <p:nvPr/>
          </p:nvSpPr>
          <p:spPr bwMode="auto">
            <a:xfrm rot="7484127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8" name="Forme libre : forme 2097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9" name="Forme libre : forme 2098"/>
            <p:cNvSpPr/>
            <p:nvPr/>
          </p:nvSpPr>
          <p:spPr bwMode="auto">
            <a:xfrm rot="8716293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0" name="Forme libre : forme 2099"/>
            <p:cNvSpPr/>
            <p:nvPr/>
          </p:nvSpPr>
          <p:spPr bwMode="auto">
            <a:xfrm rot="8716293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1" name="Forme libre : forme 2100"/>
            <p:cNvSpPr/>
            <p:nvPr/>
          </p:nvSpPr>
          <p:spPr bwMode="auto">
            <a:xfrm rot="8716293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2" name="Forme libre : forme 2101"/>
            <p:cNvSpPr/>
            <p:nvPr/>
          </p:nvSpPr>
          <p:spPr bwMode="auto">
            <a:xfrm rot="8716293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3" name="Forme libre : forme 2102"/>
            <p:cNvSpPr/>
            <p:nvPr/>
          </p:nvSpPr>
          <p:spPr bwMode="auto">
            <a:xfrm rot="8716293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4" name="Forme libre : forme 2103"/>
            <p:cNvSpPr/>
            <p:nvPr/>
          </p:nvSpPr>
          <p:spPr bwMode="auto">
            <a:xfrm rot="8716293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5" name="Forme libre : forme 2104"/>
            <p:cNvSpPr/>
            <p:nvPr/>
          </p:nvSpPr>
          <p:spPr bwMode="auto">
            <a:xfrm rot="8716293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6" name="Forme libre : forme 2105"/>
            <p:cNvSpPr/>
            <p:nvPr/>
          </p:nvSpPr>
          <p:spPr bwMode="auto">
            <a:xfrm rot="8716293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7" name="Forme libre : forme 2106"/>
            <p:cNvSpPr/>
            <p:nvPr/>
          </p:nvSpPr>
          <p:spPr bwMode="auto">
            <a:xfrm rot="8716293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8" name="Forme libre : forme 2107"/>
            <p:cNvSpPr/>
            <p:nvPr/>
          </p:nvSpPr>
          <p:spPr bwMode="auto">
            <a:xfrm rot="8716293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9" name="Forme libre : forme 2108"/>
            <p:cNvSpPr/>
            <p:nvPr/>
          </p:nvSpPr>
          <p:spPr bwMode="auto">
            <a:xfrm rot="8716293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0" name="Forme libre : forme 2109"/>
            <p:cNvSpPr/>
            <p:nvPr/>
          </p:nvSpPr>
          <p:spPr bwMode="auto">
            <a:xfrm rot="8716293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1" name="Forme libre : forme 2110"/>
            <p:cNvSpPr/>
            <p:nvPr/>
          </p:nvSpPr>
          <p:spPr bwMode="auto">
            <a:xfrm rot="8716293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2" name="Forme libre : forme 2111"/>
            <p:cNvSpPr/>
            <p:nvPr/>
          </p:nvSpPr>
          <p:spPr bwMode="auto">
            <a:xfrm rot="8716293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3" name="Forme libre : forme 2112"/>
            <p:cNvSpPr/>
            <p:nvPr/>
          </p:nvSpPr>
          <p:spPr bwMode="auto">
            <a:xfrm rot="7484127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4" name="Forme libre : forme 2113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5" name="Forme libre : forme 2114"/>
            <p:cNvSpPr/>
            <p:nvPr/>
          </p:nvSpPr>
          <p:spPr bwMode="auto">
            <a:xfrm rot="8716293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6" name="Forme libre : forme 2115"/>
            <p:cNvSpPr/>
            <p:nvPr/>
          </p:nvSpPr>
          <p:spPr bwMode="auto">
            <a:xfrm rot="8716293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7" name="Forme libre : forme 2116"/>
            <p:cNvSpPr/>
            <p:nvPr/>
          </p:nvSpPr>
          <p:spPr bwMode="auto">
            <a:xfrm rot="8716293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8" name="Forme libre : forme 2117"/>
            <p:cNvSpPr/>
            <p:nvPr/>
          </p:nvSpPr>
          <p:spPr bwMode="auto">
            <a:xfrm rot="8716293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9" name="Forme libre : forme 2118"/>
            <p:cNvSpPr/>
            <p:nvPr/>
          </p:nvSpPr>
          <p:spPr bwMode="auto">
            <a:xfrm rot="8716293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0" name="Forme libre : forme 2119"/>
            <p:cNvSpPr/>
            <p:nvPr/>
          </p:nvSpPr>
          <p:spPr bwMode="auto">
            <a:xfrm rot="8716293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1" name="Forme libre : forme 2120"/>
            <p:cNvSpPr/>
            <p:nvPr/>
          </p:nvSpPr>
          <p:spPr bwMode="auto">
            <a:xfrm rot="8716293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2" name="Forme libre : forme 2121"/>
            <p:cNvSpPr/>
            <p:nvPr/>
          </p:nvSpPr>
          <p:spPr bwMode="auto">
            <a:xfrm rot="8716293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3" name="Forme libre : forme 2122"/>
            <p:cNvSpPr/>
            <p:nvPr/>
          </p:nvSpPr>
          <p:spPr bwMode="auto">
            <a:xfrm rot="8716293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4" name="Forme libre : forme 2123"/>
            <p:cNvSpPr/>
            <p:nvPr/>
          </p:nvSpPr>
          <p:spPr bwMode="auto">
            <a:xfrm rot="8716293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5" name="Forme libre : forme 2124"/>
            <p:cNvSpPr/>
            <p:nvPr/>
          </p:nvSpPr>
          <p:spPr bwMode="auto">
            <a:xfrm rot="8716293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6" name="Forme libre : forme 2125"/>
            <p:cNvSpPr/>
            <p:nvPr/>
          </p:nvSpPr>
          <p:spPr bwMode="auto">
            <a:xfrm rot="8716293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7" name="Forme libre : forme 2126"/>
            <p:cNvSpPr/>
            <p:nvPr/>
          </p:nvSpPr>
          <p:spPr bwMode="auto">
            <a:xfrm rot="8716293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8" name="Forme libre : forme 2127"/>
            <p:cNvSpPr/>
            <p:nvPr/>
          </p:nvSpPr>
          <p:spPr bwMode="auto">
            <a:xfrm rot="8716293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9" name="Forme libre : forme 2128"/>
            <p:cNvSpPr/>
            <p:nvPr/>
          </p:nvSpPr>
          <p:spPr bwMode="auto">
            <a:xfrm rot="7484127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0" name="Forme libre : forme 2129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1" name="Forme libre : forme 2130"/>
            <p:cNvSpPr/>
            <p:nvPr/>
          </p:nvSpPr>
          <p:spPr bwMode="auto">
            <a:xfrm rot="8716293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2" name="Forme libre : forme 2131"/>
            <p:cNvSpPr/>
            <p:nvPr/>
          </p:nvSpPr>
          <p:spPr bwMode="auto">
            <a:xfrm rot="8716293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3" name="Forme libre : forme 2132"/>
            <p:cNvSpPr/>
            <p:nvPr/>
          </p:nvSpPr>
          <p:spPr bwMode="auto">
            <a:xfrm rot="8716293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4" name="Forme libre : forme 2133"/>
            <p:cNvSpPr/>
            <p:nvPr/>
          </p:nvSpPr>
          <p:spPr bwMode="auto">
            <a:xfrm rot="8716293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5" name="Forme libre : forme 2134"/>
            <p:cNvSpPr/>
            <p:nvPr/>
          </p:nvSpPr>
          <p:spPr bwMode="auto">
            <a:xfrm rot="8716293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6" name="Forme libre : forme 2135"/>
            <p:cNvSpPr/>
            <p:nvPr/>
          </p:nvSpPr>
          <p:spPr bwMode="auto">
            <a:xfrm rot="8716293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7" name="Forme libre : forme 2136"/>
            <p:cNvSpPr/>
            <p:nvPr/>
          </p:nvSpPr>
          <p:spPr bwMode="auto">
            <a:xfrm rot="8716293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8" name="Forme libre : forme 2137"/>
            <p:cNvSpPr/>
            <p:nvPr/>
          </p:nvSpPr>
          <p:spPr bwMode="auto">
            <a:xfrm rot="8716293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9" name="Forme libre : forme 2138"/>
            <p:cNvSpPr/>
            <p:nvPr/>
          </p:nvSpPr>
          <p:spPr bwMode="auto">
            <a:xfrm rot="8716293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0" name="Forme libre : forme 2139"/>
            <p:cNvSpPr/>
            <p:nvPr/>
          </p:nvSpPr>
          <p:spPr bwMode="auto">
            <a:xfrm rot="8716293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1" name="Forme libre : forme 2140"/>
            <p:cNvSpPr/>
            <p:nvPr/>
          </p:nvSpPr>
          <p:spPr bwMode="auto">
            <a:xfrm rot="8716293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2" name="Forme libre : forme 2141"/>
            <p:cNvSpPr/>
            <p:nvPr/>
          </p:nvSpPr>
          <p:spPr bwMode="auto">
            <a:xfrm rot="8716293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3" name="Forme libre : forme 2142"/>
            <p:cNvSpPr/>
            <p:nvPr/>
          </p:nvSpPr>
          <p:spPr bwMode="auto">
            <a:xfrm rot="8716293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4" name="Forme libre : forme 2143"/>
            <p:cNvSpPr/>
            <p:nvPr/>
          </p:nvSpPr>
          <p:spPr bwMode="auto">
            <a:xfrm rot="8716293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5" name="Forme libre : forme 2144"/>
            <p:cNvSpPr/>
            <p:nvPr/>
          </p:nvSpPr>
          <p:spPr bwMode="auto">
            <a:xfrm rot="8716293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6" name="Forme libre : forme 2145"/>
            <p:cNvSpPr/>
            <p:nvPr/>
          </p:nvSpPr>
          <p:spPr bwMode="auto">
            <a:xfrm rot="8716293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7" name="Forme libre : forme 2146"/>
            <p:cNvSpPr/>
            <p:nvPr/>
          </p:nvSpPr>
          <p:spPr bwMode="auto">
            <a:xfrm rot="8716293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8" name="Forme libre : forme 2147"/>
            <p:cNvSpPr/>
            <p:nvPr/>
          </p:nvSpPr>
          <p:spPr bwMode="auto">
            <a:xfrm rot="7484127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9" name="Forme libre : forme 2148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0" name="Forme libre : forme 2149"/>
            <p:cNvSpPr/>
            <p:nvPr/>
          </p:nvSpPr>
          <p:spPr bwMode="auto">
            <a:xfrm rot="8716293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1" name="Forme libre : forme 2150"/>
            <p:cNvSpPr/>
            <p:nvPr/>
          </p:nvSpPr>
          <p:spPr bwMode="auto">
            <a:xfrm rot="8716293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2" name="Forme libre : forme 2151"/>
            <p:cNvSpPr/>
            <p:nvPr/>
          </p:nvSpPr>
          <p:spPr bwMode="auto">
            <a:xfrm rot="8716293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3" name="Forme libre : forme 2152"/>
            <p:cNvSpPr/>
            <p:nvPr/>
          </p:nvSpPr>
          <p:spPr bwMode="auto">
            <a:xfrm rot="8716293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4" name="Forme libre : forme 2153"/>
            <p:cNvSpPr/>
            <p:nvPr/>
          </p:nvSpPr>
          <p:spPr bwMode="auto">
            <a:xfrm rot="8716293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5" name="Forme libre : forme 2154"/>
            <p:cNvSpPr/>
            <p:nvPr/>
          </p:nvSpPr>
          <p:spPr bwMode="auto">
            <a:xfrm rot="8716293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6" name="Forme libre : forme 2155"/>
            <p:cNvSpPr/>
            <p:nvPr/>
          </p:nvSpPr>
          <p:spPr bwMode="auto">
            <a:xfrm rot="8716293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7" name="Forme libre : forme 2156"/>
            <p:cNvSpPr/>
            <p:nvPr/>
          </p:nvSpPr>
          <p:spPr bwMode="auto">
            <a:xfrm rot="8716293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8" name="Forme libre : forme 2157"/>
            <p:cNvSpPr/>
            <p:nvPr/>
          </p:nvSpPr>
          <p:spPr bwMode="auto">
            <a:xfrm rot="8716293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9" name="Forme libre : forme 2158"/>
            <p:cNvSpPr/>
            <p:nvPr/>
          </p:nvSpPr>
          <p:spPr bwMode="auto">
            <a:xfrm rot="8716293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0" name="Forme libre : forme 2159"/>
            <p:cNvSpPr/>
            <p:nvPr/>
          </p:nvSpPr>
          <p:spPr bwMode="auto">
            <a:xfrm rot="8716293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1" name="Forme libre : forme 2160"/>
            <p:cNvSpPr/>
            <p:nvPr/>
          </p:nvSpPr>
          <p:spPr bwMode="auto">
            <a:xfrm rot="8716293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2" name="Forme libre : forme 2161"/>
            <p:cNvSpPr/>
            <p:nvPr/>
          </p:nvSpPr>
          <p:spPr bwMode="auto">
            <a:xfrm rot="8716293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3" name="Forme libre : forme 2162"/>
            <p:cNvSpPr/>
            <p:nvPr/>
          </p:nvSpPr>
          <p:spPr bwMode="auto">
            <a:xfrm rot="8716293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" name="Forme libre : forme 2163"/>
            <p:cNvSpPr/>
            <p:nvPr/>
          </p:nvSpPr>
          <p:spPr bwMode="auto">
            <a:xfrm rot="8716293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5" name="Forme libre : forme 2164"/>
            <p:cNvSpPr/>
            <p:nvPr/>
          </p:nvSpPr>
          <p:spPr bwMode="auto">
            <a:xfrm rot="8716293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6" name="Forme libre : forme 2165"/>
            <p:cNvSpPr/>
            <p:nvPr/>
          </p:nvSpPr>
          <p:spPr bwMode="auto">
            <a:xfrm rot="8716293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7" name="Forme libre : forme 2166"/>
            <p:cNvSpPr/>
            <p:nvPr/>
          </p:nvSpPr>
          <p:spPr bwMode="auto">
            <a:xfrm rot="8716293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8" name="Forme libre : forme 2167"/>
            <p:cNvSpPr/>
            <p:nvPr/>
          </p:nvSpPr>
          <p:spPr bwMode="auto">
            <a:xfrm rot="8716293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9" name="Forme libre : forme 2168"/>
            <p:cNvSpPr/>
            <p:nvPr/>
          </p:nvSpPr>
          <p:spPr bwMode="auto">
            <a:xfrm rot="8716293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0" name="Forme libre : forme 2169"/>
            <p:cNvSpPr/>
            <p:nvPr/>
          </p:nvSpPr>
          <p:spPr bwMode="auto">
            <a:xfrm rot="8716293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1" name="Forme libre : forme 2170"/>
            <p:cNvSpPr/>
            <p:nvPr/>
          </p:nvSpPr>
          <p:spPr bwMode="auto">
            <a:xfrm rot="8716293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2" name="Forme libre : forme 2171"/>
            <p:cNvSpPr/>
            <p:nvPr/>
          </p:nvSpPr>
          <p:spPr bwMode="auto">
            <a:xfrm rot="8716293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3" name="Forme libre : forme 2172"/>
            <p:cNvSpPr/>
            <p:nvPr/>
          </p:nvSpPr>
          <p:spPr bwMode="auto">
            <a:xfrm rot="8716293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4" name="Forme libre : forme 2173"/>
            <p:cNvSpPr/>
            <p:nvPr/>
          </p:nvSpPr>
          <p:spPr bwMode="auto">
            <a:xfrm rot="8716293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5" name="Forme libre : forme 2174"/>
            <p:cNvSpPr/>
            <p:nvPr/>
          </p:nvSpPr>
          <p:spPr bwMode="auto">
            <a:xfrm rot="8716293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6" name="Forme libre : forme 2175"/>
            <p:cNvSpPr/>
            <p:nvPr/>
          </p:nvSpPr>
          <p:spPr bwMode="auto">
            <a:xfrm rot="8716293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7" name="Forme libre : forme 2176"/>
            <p:cNvSpPr/>
            <p:nvPr/>
          </p:nvSpPr>
          <p:spPr bwMode="auto">
            <a:xfrm rot="8716293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8" name="Forme libre : forme 2177"/>
            <p:cNvSpPr/>
            <p:nvPr/>
          </p:nvSpPr>
          <p:spPr bwMode="auto">
            <a:xfrm rot="8716293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9" name="Forme libre : forme 2178"/>
            <p:cNvSpPr/>
            <p:nvPr/>
          </p:nvSpPr>
          <p:spPr bwMode="auto">
            <a:xfrm rot="8716293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0" name="Forme libre : forme 2179"/>
            <p:cNvSpPr/>
            <p:nvPr/>
          </p:nvSpPr>
          <p:spPr bwMode="auto">
            <a:xfrm rot="7484127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1" name="Forme libre : forme 2180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2" name="Forme libre : forme 2181"/>
            <p:cNvSpPr/>
            <p:nvPr/>
          </p:nvSpPr>
          <p:spPr bwMode="auto">
            <a:xfrm rot="8716293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3" name="Forme libre : forme 2182"/>
            <p:cNvSpPr/>
            <p:nvPr/>
          </p:nvSpPr>
          <p:spPr bwMode="auto">
            <a:xfrm rot="8716293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4" name="Forme libre : forme 2183"/>
            <p:cNvSpPr/>
            <p:nvPr/>
          </p:nvSpPr>
          <p:spPr bwMode="auto">
            <a:xfrm rot="8716293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5" name="Forme libre : forme 2184"/>
            <p:cNvSpPr/>
            <p:nvPr/>
          </p:nvSpPr>
          <p:spPr bwMode="auto">
            <a:xfrm rot="8716293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6" name="Forme libre : forme 2185"/>
            <p:cNvSpPr/>
            <p:nvPr/>
          </p:nvSpPr>
          <p:spPr bwMode="auto">
            <a:xfrm rot="8716293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7" name="Forme libre : forme 2186"/>
            <p:cNvSpPr/>
            <p:nvPr/>
          </p:nvSpPr>
          <p:spPr bwMode="auto">
            <a:xfrm rot="8716293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8" name="Forme libre : forme 2187"/>
            <p:cNvSpPr/>
            <p:nvPr/>
          </p:nvSpPr>
          <p:spPr bwMode="auto">
            <a:xfrm rot="8716293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9" name="Forme libre : forme 2188"/>
            <p:cNvSpPr/>
            <p:nvPr/>
          </p:nvSpPr>
          <p:spPr bwMode="auto">
            <a:xfrm rot="8716293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0" name="Forme libre : forme 2189"/>
            <p:cNvSpPr/>
            <p:nvPr/>
          </p:nvSpPr>
          <p:spPr bwMode="auto">
            <a:xfrm rot="8716293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1" name="Forme libre : forme 2190"/>
            <p:cNvSpPr/>
            <p:nvPr/>
          </p:nvSpPr>
          <p:spPr bwMode="auto">
            <a:xfrm rot="8716293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2" name="Forme libre : forme 2191"/>
            <p:cNvSpPr/>
            <p:nvPr/>
          </p:nvSpPr>
          <p:spPr bwMode="auto">
            <a:xfrm rot="8716293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3" name="Forme libre : forme 2192"/>
            <p:cNvSpPr/>
            <p:nvPr/>
          </p:nvSpPr>
          <p:spPr bwMode="auto">
            <a:xfrm rot="8716293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4" name="Forme libre : forme 2193"/>
            <p:cNvSpPr/>
            <p:nvPr/>
          </p:nvSpPr>
          <p:spPr bwMode="auto">
            <a:xfrm rot="8716293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5" name="Forme libre : forme 2194"/>
            <p:cNvSpPr/>
            <p:nvPr/>
          </p:nvSpPr>
          <p:spPr bwMode="auto">
            <a:xfrm rot="8716293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6" name="Forme libre : forme 2195"/>
            <p:cNvSpPr/>
            <p:nvPr/>
          </p:nvSpPr>
          <p:spPr bwMode="auto">
            <a:xfrm rot="8716293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7" name="Forme libre : forme 2196"/>
            <p:cNvSpPr/>
            <p:nvPr/>
          </p:nvSpPr>
          <p:spPr bwMode="auto">
            <a:xfrm rot="8716293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8" name="Forme libre : forme 2197"/>
            <p:cNvSpPr/>
            <p:nvPr/>
          </p:nvSpPr>
          <p:spPr bwMode="auto">
            <a:xfrm rot="8716293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9" name="Forme libre : forme 2198"/>
            <p:cNvSpPr/>
            <p:nvPr/>
          </p:nvSpPr>
          <p:spPr bwMode="auto">
            <a:xfrm rot="7484127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0" name="Forme libre : forme 2199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1" name="Forme libre : forme 2200"/>
            <p:cNvSpPr/>
            <p:nvPr/>
          </p:nvSpPr>
          <p:spPr bwMode="auto">
            <a:xfrm rot="8716293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2" name="Forme libre : forme 2201"/>
            <p:cNvSpPr/>
            <p:nvPr/>
          </p:nvSpPr>
          <p:spPr bwMode="auto">
            <a:xfrm rot="8716293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3" name="Forme libre : forme 2202"/>
            <p:cNvSpPr/>
            <p:nvPr/>
          </p:nvSpPr>
          <p:spPr bwMode="auto">
            <a:xfrm rot="8716293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4" name="Forme libre : forme 2203"/>
            <p:cNvSpPr/>
            <p:nvPr/>
          </p:nvSpPr>
          <p:spPr bwMode="auto">
            <a:xfrm rot="8716293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5" name="Forme libre : forme 2204"/>
            <p:cNvSpPr/>
            <p:nvPr/>
          </p:nvSpPr>
          <p:spPr bwMode="auto">
            <a:xfrm rot="8716293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6" name="Forme libre : forme 2205"/>
            <p:cNvSpPr/>
            <p:nvPr/>
          </p:nvSpPr>
          <p:spPr bwMode="auto">
            <a:xfrm rot="8716293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7" name="Forme libre : forme 2206"/>
            <p:cNvSpPr/>
            <p:nvPr/>
          </p:nvSpPr>
          <p:spPr bwMode="auto">
            <a:xfrm rot="8716293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8" name="Forme libre : forme 2207"/>
            <p:cNvSpPr/>
            <p:nvPr/>
          </p:nvSpPr>
          <p:spPr bwMode="auto">
            <a:xfrm rot="8716293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9" name="Forme libre : forme 2208"/>
            <p:cNvSpPr/>
            <p:nvPr/>
          </p:nvSpPr>
          <p:spPr bwMode="auto">
            <a:xfrm rot="8716293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0" name="Forme libre : forme 2209"/>
            <p:cNvSpPr/>
            <p:nvPr/>
          </p:nvSpPr>
          <p:spPr bwMode="auto">
            <a:xfrm rot="8716293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1" name="Forme libre : forme 2210"/>
            <p:cNvSpPr/>
            <p:nvPr/>
          </p:nvSpPr>
          <p:spPr bwMode="auto">
            <a:xfrm rot="8716293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2" name="Forme libre : forme 2211"/>
            <p:cNvSpPr/>
            <p:nvPr/>
          </p:nvSpPr>
          <p:spPr bwMode="auto">
            <a:xfrm rot="8716293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3" name="Forme libre : forme 2212"/>
            <p:cNvSpPr/>
            <p:nvPr/>
          </p:nvSpPr>
          <p:spPr bwMode="auto">
            <a:xfrm rot="8716293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4" name="Forme libre : forme 2213"/>
            <p:cNvSpPr/>
            <p:nvPr/>
          </p:nvSpPr>
          <p:spPr bwMode="auto">
            <a:xfrm rot="8716293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5" name="Forme libre : forme 2214"/>
            <p:cNvSpPr/>
            <p:nvPr/>
          </p:nvSpPr>
          <p:spPr bwMode="auto">
            <a:xfrm rot="8716293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6" name="Forme libre : forme 2215"/>
            <p:cNvSpPr/>
            <p:nvPr/>
          </p:nvSpPr>
          <p:spPr bwMode="auto">
            <a:xfrm rot="8716293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7" name="Forme libre : forme 2216"/>
            <p:cNvSpPr/>
            <p:nvPr/>
          </p:nvSpPr>
          <p:spPr bwMode="auto">
            <a:xfrm rot="8716293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8" name="Forme libre : forme 2217"/>
            <p:cNvSpPr/>
            <p:nvPr/>
          </p:nvSpPr>
          <p:spPr bwMode="auto">
            <a:xfrm rot="7484127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9" name="Forme libre : forme 2218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0" name="Forme libre : forme 2219"/>
            <p:cNvSpPr/>
            <p:nvPr/>
          </p:nvSpPr>
          <p:spPr bwMode="auto">
            <a:xfrm rot="8716293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1" name="Forme libre : forme 2220"/>
            <p:cNvSpPr/>
            <p:nvPr/>
          </p:nvSpPr>
          <p:spPr bwMode="auto">
            <a:xfrm rot="8716293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2" name="Forme libre : forme 2221"/>
            <p:cNvSpPr/>
            <p:nvPr/>
          </p:nvSpPr>
          <p:spPr bwMode="auto">
            <a:xfrm rot="8716293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3" name="Forme libre : forme 2222"/>
            <p:cNvSpPr/>
            <p:nvPr/>
          </p:nvSpPr>
          <p:spPr bwMode="auto">
            <a:xfrm rot="8716293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4" name="Forme libre : forme 2223"/>
            <p:cNvSpPr/>
            <p:nvPr/>
          </p:nvSpPr>
          <p:spPr bwMode="auto">
            <a:xfrm rot="8716293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5" name="Forme libre : forme 2224"/>
            <p:cNvSpPr/>
            <p:nvPr/>
          </p:nvSpPr>
          <p:spPr bwMode="auto">
            <a:xfrm rot="8716293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6" name="Forme libre : forme 2225"/>
            <p:cNvSpPr/>
            <p:nvPr/>
          </p:nvSpPr>
          <p:spPr bwMode="auto">
            <a:xfrm rot="8716293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7" name="Forme libre : forme 2226"/>
            <p:cNvSpPr/>
            <p:nvPr/>
          </p:nvSpPr>
          <p:spPr bwMode="auto">
            <a:xfrm rot="8716293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8" name="Forme libre : forme 2227"/>
            <p:cNvSpPr/>
            <p:nvPr/>
          </p:nvSpPr>
          <p:spPr bwMode="auto">
            <a:xfrm rot="8716293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9" name="Forme libre : forme 2228"/>
            <p:cNvSpPr/>
            <p:nvPr/>
          </p:nvSpPr>
          <p:spPr bwMode="auto">
            <a:xfrm rot="8716293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0" name="Forme libre : forme 2229"/>
            <p:cNvSpPr/>
            <p:nvPr/>
          </p:nvSpPr>
          <p:spPr bwMode="auto">
            <a:xfrm rot="8716293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1" name="Forme libre : forme 2230"/>
            <p:cNvSpPr/>
            <p:nvPr/>
          </p:nvSpPr>
          <p:spPr bwMode="auto">
            <a:xfrm rot="8716293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2" name="Forme libre : forme 2231"/>
            <p:cNvSpPr/>
            <p:nvPr/>
          </p:nvSpPr>
          <p:spPr bwMode="auto">
            <a:xfrm rot="8716293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3" name="Forme libre : forme 2232"/>
            <p:cNvSpPr/>
            <p:nvPr/>
          </p:nvSpPr>
          <p:spPr bwMode="auto">
            <a:xfrm rot="8716293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4" name="Forme libre : forme 2233"/>
            <p:cNvSpPr/>
            <p:nvPr/>
          </p:nvSpPr>
          <p:spPr bwMode="auto">
            <a:xfrm rot="8716293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5" name="Forme libre : forme 2234"/>
            <p:cNvSpPr/>
            <p:nvPr/>
          </p:nvSpPr>
          <p:spPr bwMode="auto">
            <a:xfrm rot="8716293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6" name="Forme libre : forme 2235"/>
            <p:cNvSpPr/>
            <p:nvPr/>
          </p:nvSpPr>
          <p:spPr bwMode="auto">
            <a:xfrm rot="8716293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7" name="Forme libre : forme 2236"/>
            <p:cNvSpPr/>
            <p:nvPr/>
          </p:nvSpPr>
          <p:spPr bwMode="auto">
            <a:xfrm rot="7484127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8" name="Forme libre : forme 2237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9" name="Forme libre : forme 2238"/>
            <p:cNvSpPr/>
            <p:nvPr/>
          </p:nvSpPr>
          <p:spPr bwMode="auto">
            <a:xfrm rot="8716293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0" name="Forme libre : forme 2239"/>
            <p:cNvSpPr/>
            <p:nvPr/>
          </p:nvSpPr>
          <p:spPr bwMode="auto">
            <a:xfrm rot="8716293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1" name="Forme libre : forme 2240"/>
            <p:cNvSpPr/>
            <p:nvPr/>
          </p:nvSpPr>
          <p:spPr bwMode="auto">
            <a:xfrm rot="8716293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2" name="Forme libre : forme 2241"/>
            <p:cNvSpPr/>
            <p:nvPr/>
          </p:nvSpPr>
          <p:spPr bwMode="auto">
            <a:xfrm rot="8716293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3" name="Forme libre : forme 2242"/>
            <p:cNvSpPr/>
            <p:nvPr/>
          </p:nvSpPr>
          <p:spPr bwMode="auto">
            <a:xfrm rot="8716293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4" name="Forme libre : forme 2243"/>
            <p:cNvSpPr/>
            <p:nvPr/>
          </p:nvSpPr>
          <p:spPr bwMode="auto">
            <a:xfrm rot="8716293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5" name="Forme libre : forme 2244"/>
            <p:cNvSpPr/>
            <p:nvPr/>
          </p:nvSpPr>
          <p:spPr bwMode="auto">
            <a:xfrm rot="8716293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6" name="Forme libre : forme 2245"/>
            <p:cNvSpPr/>
            <p:nvPr/>
          </p:nvSpPr>
          <p:spPr bwMode="auto">
            <a:xfrm rot="8716293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7" name="Forme libre : forme 2246"/>
            <p:cNvSpPr/>
            <p:nvPr/>
          </p:nvSpPr>
          <p:spPr bwMode="auto">
            <a:xfrm rot="8716293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8" name="Forme libre : forme 2247"/>
            <p:cNvSpPr/>
            <p:nvPr/>
          </p:nvSpPr>
          <p:spPr bwMode="auto">
            <a:xfrm rot="8716293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9" name="Forme libre : forme 2248"/>
            <p:cNvSpPr/>
            <p:nvPr/>
          </p:nvSpPr>
          <p:spPr bwMode="auto">
            <a:xfrm rot="8716293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0" name="Forme libre : forme 2249"/>
            <p:cNvSpPr/>
            <p:nvPr/>
          </p:nvSpPr>
          <p:spPr bwMode="auto">
            <a:xfrm rot="8716293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1" name="Forme libre : forme 2250"/>
            <p:cNvSpPr/>
            <p:nvPr/>
          </p:nvSpPr>
          <p:spPr bwMode="auto">
            <a:xfrm rot="8716293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2" name="Forme libre : forme 2251"/>
            <p:cNvSpPr/>
            <p:nvPr/>
          </p:nvSpPr>
          <p:spPr bwMode="auto">
            <a:xfrm rot="8716293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3" name="Forme libre : forme 2252"/>
            <p:cNvSpPr/>
            <p:nvPr/>
          </p:nvSpPr>
          <p:spPr bwMode="auto">
            <a:xfrm rot="8716293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4" name="Forme libre : forme 2253"/>
            <p:cNvSpPr/>
            <p:nvPr/>
          </p:nvSpPr>
          <p:spPr bwMode="auto">
            <a:xfrm rot="8716293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5" name="Forme libre : forme 2254"/>
            <p:cNvSpPr/>
            <p:nvPr/>
          </p:nvSpPr>
          <p:spPr bwMode="auto">
            <a:xfrm rot="8716293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6" name="Forme libre : forme 2255"/>
            <p:cNvSpPr/>
            <p:nvPr/>
          </p:nvSpPr>
          <p:spPr bwMode="auto">
            <a:xfrm rot="7484127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7" name="Forme libre : forme 2256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8" name="Forme libre : forme 2257"/>
            <p:cNvSpPr/>
            <p:nvPr/>
          </p:nvSpPr>
          <p:spPr bwMode="auto">
            <a:xfrm rot="8716293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9" name="Forme libre : forme 2258"/>
            <p:cNvSpPr/>
            <p:nvPr/>
          </p:nvSpPr>
          <p:spPr bwMode="auto">
            <a:xfrm rot="8716293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0" name="Forme libre : forme 2259"/>
            <p:cNvSpPr/>
            <p:nvPr/>
          </p:nvSpPr>
          <p:spPr bwMode="auto">
            <a:xfrm rot="8716293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1" name="Forme libre : forme 2260"/>
            <p:cNvSpPr/>
            <p:nvPr/>
          </p:nvSpPr>
          <p:spPr bwMode="auto">
            <a:xfrm rot="8716293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2" name="Forme libre : forme 2261"/>
            <p:cNvSpPr/>
            <p:nvPr/>
          </p:nvSpPr>
          <p:spPr bwMode="auto">
            <a:xfrm rot="8716293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3" name="Forme libre : forme 2262"/>
            <p:cNvSpPr/>
            <p:nvPr/>
          </p:nvSpPr>
          <p:spPr bwMode="auto">
            <a:xfrm rot="8716293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4" name="Forme libre : forme 2263"/>
            <p:cNvSpPr/>
            <p:nvPr/>
          </p:nvSpPr>
          <p:spPr bwMode="auto">
            <a:xfrm rot="8716293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5" name="Forme libre : forme 2264"/>
            <p:cNvSpPr/>
            <p:nvPr/>
          </p:nvSpPr>
          <p:spPr bwMode="auto">
            <a:xfrm rot="8716293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6" name="Forme libre : forme 2265"/>
            <p:cNvSpPr/>
            <p:nvPr/>
          </p:nvSpPr>
          <p:spPr bwMode="auto">
            <a:xfrm rot="8716293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7" name="Forme libre : forme 2266"/>
            <p:cNvSpPr/>
            <p:nvPr/>
          </p:nvSpPr>
          <p:spPr bwMode="auto">
            <a:xfrm rot="8716293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8" name="Forme libre : forme 2267"/>
            <p:cNvSpPr/>
            <p:nvPr/>
          </p:nvSpPr>
          <p:spPr bwMode="auto">
            <a:xfrm rot="7484127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9" name="Forme libre : forme 2268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0" name="Forme libre : forme 2269"/>
            <p:cNvSpPr/>
            <p:nvPr/>
          </p:nvSpPr>
          <p:spPr bwMode="auto">
            <a:xfrm rot="8716293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1" name="Forme libre : forme 2270"/>
            <p:cNvSpPr/>
            <p:nvPr/>
          </p:nvSpPr>
          <p:spPr bwMode="auto">
            <a:xfrm rot="8716293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2" name="Forme libre : forme 2271"/>
            <p:cNvSpPr/>
            <p:nvPr/>
          </p:nvSpPr>
          <p:spPr bwMode="auto">
            <a:xfrm rot="8716293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3" name="Forme libre : forme 2272"/>
            <p:cNvSpPr/>
            <p:nvPr/>
          </p:nvSpPr>
          <p:spPr bwMode="auto">
            <a:xfrm rot="8716293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4" name="Forme libre : forme 2273"/>
            <p:cNvSpPr/>
            <p:nvPr/>
          </p:nvSpPr>
          <p:spPr bwMode="auto">
            <a:xfrm rot="8716293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5" name="Forme libre : forme 2274"/>
            <p:cNvSpPr/>
            <p:nvPr/>
          </p:nvSpPr>
          <p:spPr bwMode="auto">
            <a:xfrm rot="8716293">
              <a:off x="4777960" y="17681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6" name="Forme libre : forme 2275"/>
            <p:cNvSpPr/>
            <p:nvPr/>
          </p:nvSpPr>
          <p:spPr bwMode="auto">
            <a:xfrm rot="8716293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7" name="Forme libre : forme 2276"/>
            <p:cNvSpPr/>
            <p:nvPr/>
          </p:nvSpPr>
          <p:spPr bwMode="auto">
            <a:xfrm rot="8716293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8" name="Forme libre : forme 2277"/>
            <p:cNvSpPr/>
            <p:nvPr/>
          </p:nvSpPr>
          <p:spPr bwMode="auto">
            <a:xfrm rot="8716293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9" name="Forme libre : forme 2278"/>
            <p:cNvSpPr/>
            <p:nvPr/>
          </p:nvSpPr>
          <p:spPr bwMode="auto">
            <a:xfrm rot="8716293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0" name="Forme libre : forme 2279"/>
            <p:cNvSpPr/>
            <p:nvPr/>
          </p:nvSpPr>
          <p:spPr bwMode="auto">
            <a:xfrm rot="8716293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1" name="Forme libre : forme 2280"/>
            <p:cNvSpPr/>
            <p:nvPr/>
          </p:nvSpPr>
          <p:spPr bwMode="auto">
            <a:xfrm rot="8716293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2" name="Forme libre : forme 2281"/>
            <p:cNvSpPr/>
            <p:nvPr/>
          </p:nvSpPr>
          <p:spPr bwMode="auto">
            <a:xfrm rot="8716293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3" name="Forme libre : forme 2282"/>
            <p:cNvSpPr/>
            <p:nvPr/>
          </p:nvSpPr>
          <p:spPr bwMode="auto">
            <a:xfrm rot="7484127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4" name="Forme libre : forme 2283"/>
            <p:cNvSpPr/>
            <p:nvPr/>
          </p:nvSpPr>
          <p:spPr bwMode="auto">
            <a:xfrm rot="13089394">
              <a:off x="5503942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5" name="Forme libre : forme 2284"/>
            <p:cNvSpPr/>
            <p:nvPr/>
          </p:nvSpPr>
          <p:spPr bwMode="auto">
            <a:xfrm rot="8716293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6" name="Forme libre : forme 2285"/>
            <p:cNvSpPr/>
            <p:nvPr/>
          </p:nvSpPr>
          <p:spPr bwMode="auto">
            <a:xfrm rot="8716293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7" name="Forme libre : forme 2286"/>
            <p:cNvSpPr/>
            <p:nvPr/>
          </p:nvSpPr>
          <p:spPr bwMode="auto">
            <a:xfrm rot="8716293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8" name="Forme libre : forme 2287"/>
            <p:cNvSpPr/>
            <p:nvPr/>
          </p:nvSpPr>
          <p:spPr bwMode="auto">
            <a:xfrm rot="8716293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9" name="Forme libre : forme 2288"/>
            <p:cNvSpPr/>
            <p:nvPr/>
          </p:nvSpPr>
          <p:spPr bwMode="auto">
            <a:xfrm rot="8716293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0" name="Forme libre : forme 2289"/>
            <p:cNvSpPr/>
            <p:nvPr/>
          </p:nvSpPr>
          <p:spPr bwMode="auto">
            <a:xfrm rot="8716293">
              <a:off x="5339707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1" name="Forme libre : forme 2290"/>
            <p:cNvSpPr/>
            <p:nvPr/>
          </p:nvSpPr>
          <p:spPr bwMode="auto">
            <a:xfrm rot="8716293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2" name="Forme libre : forme 2291"/>
            <p:cNvSpPr/>
            <p:nvPr/>
          </p:nvSpPr>
          <p:spPr bwMode="auto">
            <a:xfrm rot="8716293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3" name="Forme libre : forme 2292"/>
            <p:cNvSpPr/>
            <p:nvPr/>
          </p:nvSpPr>
          <p:spPr bwMode="auto">
            <a:xfrm rot="8716293">
              <a:off x="5013179" y="25665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4" name="Forme libre : forme 2293"/>
            <p:cNvSpPr/>
            <p:nvPr/>
          </p:nvSpPr>
          <p:spPr bwMode="auto">
            <a:xfrm rot="8716293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5" name="Forme libre : forme 2294"/>
            <p:cNvSpPr/>
            <p:nvPr/>
          </p:nvSpPr>
          <p:spPr bwMode="auto">
            <a:xfrm rot="8716293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6" name="Forme libre : forme 2295"/>
            <p:cNvSpPr/>
            <p:nvPr/>
          </p:nvSpPr>
          <p:spPr bwMode="auto">
            <a:xfrm rot="8716293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7" name="Forme libre : forme 2296"/>
            <p:cNvSpPr/>
            <p:nvPr/>
          </p:nvSpPr>
          <p:spPr bwMode="auto">
            <a:xfrm rot="8716293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8" name="Forme libre : forme 2297"/>
            <p:cNvSpPr/>
            <p:nvPr/>
          </p:nvSpPr>
          <p:spPr bwMode="auto">
            <a:xfrm rot="8716293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9" name="Forme libre : forme 2298"/>
            <p:cNvSpPr/>
            <p:nvPr/>
          </p:nvSpPr>
          <p:spPr bwMode="auto">
            <a:xfrm rot="8716293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0" name="Forme libre : forme 2299"/>
            <p:cNvSpPr/>
            <p:nvPr/>
          </p:nvSpPr>
          <p:spPr bwMode="auto">
            <a:xfrm rot="8716293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1" name="Forme libre : forme 2300"/>
            <p:cNvSpPr/>
            <p:nvPr/>
          </p:nvSpPr>
          <p:spPr bwMode="auto">
            <a:xfrm rot="8716293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2" name="Forme libre : forme 2301"/>
            <p:cNvSpPr/>
            <p:nvPr/>
          </p:nvSpPr>
          <p:spPr bwMode="auto">
            <a:xfrm rot="7484127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3" name="Forme libre : forme 2302"/>
            <p:cNvSpPr/>
            <p:nvPr/>
          </p:nvSpPr>
          <p:spPr bwMode="auto"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4" name="Forme libre : forme 2303"/>
            <p:cNvSpPr/>
            <p:nvPr/>
          </p:nvSpPr>
          <p:spPr bwMode="auto">
            <a:xfrm rot="8716293">
              <a:off x="5845439" y="2441113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5" name="Forme libre : forme 2304"/>
            <p:cNvSpPr/>
            <p:nvPr/>
          </p:nvSpPr>
          <p:spPr bwMode="auto">
            <a:xfrm rot="8716293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6" name="Forme libre : forme 2305"/>
            <p:cNvSpPr/>
            <p:nvPr/>
          </p:nvSpPr>
          <p:spPr bwMode="auto">
            <a:xfrm rot="8716293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7" name="Forme libre : forme 2306"/>
            <p:cNvSpPr/>
            <p:nvPr/>
          </p:nvSpPr>
          <p:spPr bwMode="auto">
            <a:xfrm rot="8716293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 extrusionOk="0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8" name="Forme libre : forme 2307"/>
            <p:cNvSpPr/>
            <p:nvPr/>
          </p:nvSpPr>
          <p:spPr bwMode="auto">
            <a:xfrm rot="8716293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9" name="Forme libre : forme 2308"/>
            <p:cNvSpPr/>
            <p:nvPr/>
          </p:nvSpPr>
          <p:spPr bwMode="auto">
            <a:xfrm rot="8716293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 extrusionOk="0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0" name="Forme libre : forme 2309"/>
            <p:cNvSpPr/>
            <p:nvPr/>
          </p:nvSpPr>
          <p:spPr bwMode="auto">
            <a:xfrm rot="8716293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1" name="Forme libre : forme 2310"/>
            <p:cNvSpPr/>
            <p:nvPr/>
          </p:nvSpPr>
          <p:spPr bwMode="auto">
            <a:xfrm rot="8716293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2" name="Forme libre : forme 2311"/>
            <p:cNvSpPr/>
            <p:nvPr/>
          </p:nvSpPr>
          <p:spPr bwMode="auto">
            <a:xfrm rot="8716293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3" name="Forme libre : forme 2312"/>
            <p:cNvSpPr/>
            <p:nvPr/>
          </p:nvSpPr>
          <p:spPr bwMode="auto">
            <a:xfrm rot="8716293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4" name="Forme libre : forme 2313"/>
            <p:cNvSpPr/>
            <p:nvPr/>
          </p:nvSpPr>
          <p:spPr bwMode="auto">
            <a:xfrm rot="8716293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5" name="Forme libre : forme 2314"/>
            <p:cNvSpPr/>
            <p:nvPr/>
          </p:nvSpPr>
          <p:spPr bwMode="auto">
            <a:xfrm rot="8716293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6" name="Forme libre : forme 2315"/>
            <p:cNvSpPr/>
            <p:nvPr/>
          </p:nvSpPr>
          <p:spPr bwMode="auto">
            <a:xfrm rot="8716293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7" name="Forme libre : forme 2316"/>
            <p:cNvSpPr/>
            <p:nvPr/>
          </p:nvSpPr>
          <p:spPr bwMode="auto">
            <a:xfrm rot="8716293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8" name="Forme libre : forme 2317"/>
            <p:cNvSpPr/>
            <p:nvPr/>
          </p:nvSpPr>
          <p:spPr bwMode="auto">
            <a:xfrm rot="8716293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 extrusionOk="0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9" name="Forme libre : forme 2318"/>
            <p:cNvSpPr/>
            <p:nvPr/>
          </p:nvSpPr>
          <p:spPr bwMode="auto">
            <a:xfrm rot="8716293">
              <a:off x="5494577" y="307485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0" name="Forme libre : forme 2319"/>
            <p:cNvSpPr/>
            <p:nvPr/>
          </p:nvSpPr>
          <p:spPr bwMode="auto">
            <a:xfrm rot="8716293">
              <a:off x="5682235" y="4033271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 extrusionOk="0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1" name="Forme libre : forme 2320"/>
            <p:cNvSpPr/>
            <p:nvPr/>
          </p:nvSpPr>
          <p:spPr bwMode="auto">
            <a:xfrm rot="8716293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2" name="Forme libre : forme 2321"/>
            <p:cNvSpPr/>
            <p:nvPr/>
          </p:nvSpPr>
          <p:spPr bwMode="auto">
            <a:xfrm rot="8716293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3" name="Forme libre : forme 2322"/>
            <p:cNvSpPr/>
            <p:nvPr/>
          </p:nvSpPr>
          <p:spPr bwMode="auto">
            <a:xfrm rot="8716293">
              <a:off x="5439765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 extrusionOk="0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4" name="Forme libre : forme 2323"/>
            <p:cNvSpPr/>
            <p:nvPr/>
          </p:nvSpPr>
          <p:spPr bwMode="auto">
            <a:xfrm rot="8716293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 extrusionOk="0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5" name="Forme libre : forme 2324"/>
            <p:cNvSpPr/>
            <p:nvPr/>
          </p:nvSpPr>
          <p:spPr bwMode="auto">
            <a:xfrm rot="8716293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 extrusionOk="0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6" name="Forme libre : forme 2325"/>
            <p:cNvSpPr/>
            <p:nvPr/>
          </p:nvSpPr>
          <p:spPr bwMode="auto">
            <a:xfrm rot="8716293">
              <a:off x="4805630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7" name="Forme libre : forme 2326"/>
            <p:cNvSpPr/>
            <p:nvPr/>
          </p:nvSpPr>
          <p:spPr bwMode="auto">
            <a:xfrm rot="8716293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8" name="Forme libre : forme 2327"/>
            <p:cNvSpPr/>
            <p:nvPr/>
          </p:nvSpPr>
          <p:spPr bwMode="auto">
            <a:xfrm rot="8716293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9" name="Forme libre : forme 2328"/>
            <p:cNvSpPr/>
            <p:nvPr/>
          </p:nvSpPr>
          <p:spPr bwMode="auto">
            <a:xfrm rot="8716293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0" name="Forme libre : forme 2329"/>
            <p:cNvSpPr/>
            <p:nvPr/>
          </p:nvSpPr>
          <p:spPr bwMode="auto">
            <a:xfrm rot="8716293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1" name="Forme libre : forme 2330"/>
            <p:cNvSpPr/>
            <p:nvPr/>
          </p:nvSpPr>
          <p:spPr bwMode="auto">
            <a:xfrm rot="8716293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2" name="Forme libre : forme 2331"/>
            <p:cNvSpPr/>
            <p:nvPr/>
          </p:nvSpPr>
          <p:spPr bwMode="auto">
            <a:xfrm rot="8716293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3" name="Forme libre : forme 2332"/>
            <p:cNvSpPr/>
            <p:nvPr/>
          </p:nvSpPr>
          <p:spPr bwMode="auto">
            <a:xfrm rot="8716293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4" name="Forme libre : forme 2333"/>
            <p:cNvSpPr/>
            <p:nvPr/>
          </p:nvSpPr>
          <p:spPr bwMode="auto">
            <a:xfrm rot="8716293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5" name="Forme libre : forme 2334"/>
            <p:cNvSpPr/>
            <p:nvPr/>
          </p:nvSpPr>
          <p:spPr bwMode="auto">
            <a:xfrm rot="8716293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6" name="Forme libre : forme 2335"/>
            <p:cNvSpPr/>
            <p:nvPr/>
          </p:nvSpPr>
          <p:spPr bwMode="auto">
            <a:xfrm rot="8716293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7" name="Forme libre : forme 2336"/>
            <p:cNvSpPr/>
            <p:nvPr/>
          </p:nvSpPr>
          <p:spPr bwMode="auto">
            <a:xfrm rot="8716293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8" name="Forme libre : forme 2337"/>
            <p:cNvSpPr/>
            <p:nvPr/>
          </p:nvSpPr>
          <p:spPr bwMode="auto">
            <a:xfrm rot="8716293">
              <a:off x="4831222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9" name="Forme libre : forme 2338"/>
            <p:cNvSpPr/>
            <p:nvPr/>
          </p:nvSpPr>
          <p:spPr bwMode="auto">
            <a:xfrm rot="7484127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0" name="Forme libre : forme 2339"/>
            <p:cNvSpPr/>
            <p:nvPr/>
          </p:nvSpPr>
          <p:spPr bwMode="auto"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1" name="Forme libre : forme 2340"/>
            <p:cNvSpPr/>
            <p:nvPr/>
          </p:nvSpPr>
          <p:spPr bwMode="auto">
            <a:xfrm rot="8716293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2" name="Forme libre : forme 2341"/>
            <p:cNvSpPr/>
            <p:nvPr/>
          </p:nvSpPr>
          <p:spPr bwMode="auto">
            <a:xfrm rot="8716293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3" name="Forme libre : forme 2342"/>
            <p:cNvSpPr/>
            <p:nvPr/>
          </p:nvSpPr>
          <p:spPr bwMode="auto">
            <a:xfrm rot="8716293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4" name="Forme libre : forme 2343"/>
            <p:cNvSpPr/>
            <p:nvPr/>
          </p:nvSpPr>
          <p:spPr bwMode="auto">
            <a:xfrm rot="8716293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5" name="Forme libre : forme 2344"/>
            <p:cNvSpPr/>
            <p:nvPr/>
          </p:nvSpPr>
          <p:spPr bwMode="auto">
            <a:xfrm rot="8716293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6" name="Forme libre : forme 2345"/>
            <p:cNvSpPr/>
            <p:nvPr/>
          </p:nvSpPr>
          <p:spPr bwMode="auto">
            <a:xfrm rot="8716293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7" name="Forme libre : forme 2346"/>
            <p:cNvSpPr/>
            <p:nvPr/>
          </p:nvSpPr>
          <p:spPr bwMode="auto">
            <a:xfrm rot="8716293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8" name="Forme libre : forme 2347"/>
            <p:cNvSpPr/>
            <p:nvPr/>
          </p:nvSpPr>
          <p:spPr bwMode="auto">
            <a:xfrm rot="8716293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9" name="Forme libre : forme 2348"/>
            <p:cNvSpPr/>
            <p:nvPr/>
          </p:nvSpPr>
          <p:spPr bwMode="auto">
            <a:xfrm rot="8716293">
              <a:off x="4345327" y="5862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0" name="Forme libre : forme 2349"/>
            <p:cNvSpPr/>
            <p:nvPr/>
          </p:nvSpPr>
          <p:spPr bwMode="auto">
            <a:xfrm rot="8716293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1" name="Forme libre : forme 2350"/>
            <p:cNvSpPr/>
            <p:nvPr/>
          </p:nvSpPr>
          <p:spPr bwMode="auto">
            <a:xfrm rot="8716293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2" name="Forme libre : forme 2351"/>
            <p:cNvSpPr/>
            <p:nvPr/>
          </p:nvSpPr>
          <p:spPr bwMode="auto">
            <a:xfrm rot="8716293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3" name="Forme libre : forme 2352"/>
            <p:cNvSpPr/>
            <p:nvPr/>
          </p:nvSpPr>
          <p:spPr bwMode="auto">
            <a:xfrm rot="8716293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4" name="Forme libre : forme 2353"/>
            <p:cNvSpPr/>
            <p:nvPr/>
          </p:nvSpPr>
          <p:spPr bwMode="auto">
            <a:xfrm rot="8716293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5" name="Forme libre : forme 2354"/>
            <p:cNvSpPr/>
            <p:nvPr/>
          </p:nvSpPr>
          <p:spPr bwMode="auto">
            <a:xfrm rot="8716293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" name="Forme libre : forme 2355"/>
            <p:cNvSpPr/>
            <p:nvPr/>
          </p:nvSpPr>
          <p:spPr bwMode="auto">
            <a:xfrm rot="8716293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7" name="Forme libre : forme 2356"/>
            <p:cNvSpPr/>
            <p:nvPr/>
          </p:nvSpPr>
          <p:spPr bwMode="auto">
            <a:xfrm rot="8716293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8" name="Forme libre : forme 2357"/>
            <p:cNvSpPr/>
            <p:nvPr/>
          </p:nvSpPr>
          <p:spPr bwMode="auto">
            <a:xfrm rot="7484127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9" name="Forme libre : forme 2358"/>
            <p:cNvSpPr/>
            <p:nvPr/>
          </p:nvSpPr>
          <p:spPr bwMode="auto"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0" name="Forme libre : forme 2359"/>
            <p:cNvSpPr/>
            <p:nvPr/>
          </p:nvSpPr>
          <p:spPr bwMode="auto">
            <a:xfrm rot="8716293">
              <a:off x="5244842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1" name="Forme libre : forme 2360"/>
            <p:cNvSpPr/>
            <p:nvPr/>
          </p:nvSpPr>
          <p:spPr bwMode="auto">
            <a:xfrm rot="8716293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2" name="Forme libre : forme 2361"/>
            <p:cNvSpPr/>
            <p:nvPr/>
          </p:nvSpPr>
          <p:spPr bwMode="auto">
            <a:xfrm rot="8716293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3" name="Forme libre : forme 2362"/>
            <p:cNvSpPr/>
            <p:nvPr/>
          </p:nvSpPr>
          <p:spPr bwMode="auto">
            <a:xfrm rot="8716293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4" name="Forme libre : forme 2363"/>
            <p:cNvSpPr/>
            <p:nvPr/>
          </p:nvSpPr>
          <p:spPr bwMode="auto">
            <a:xfrm rot="8716293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5" name="Forme libre : forme 2364"/>
            <p:cNvSpPr/>
            <p:nvPr/>
          </p:nvSpPr>
          <p:spPr bwMode="auto">
            <a:xfrm rot="8716293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6" name="Forme libre : forme 2365"/>
            <p:cNvSpPr/>
            <p:nvPr/>
          </p:nvSpPr>
          <p:spPr bwMode="auto">
            <a:xfrm rot="8716293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7" name="Forme libre : forme 2366"/>
            <p:cNvSpPr/>
            <p:nvPr/>
          </p:nvSpPr>
          <p:spPr bwMode="auto">
            <a:xfrm rot="8716293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8" name="Forme libre : forme 2367"/>
            <p:cNvSpPr/>
            <p:nvPr/>
          </p:nvSpPr>
          <p:spPr bwMode="auto">
            <a:xfrm rot="8716293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9" name="Forme libre : forme 2368"/>
            <p:cNvSpPr/>
            <p:nvPr/>
          </p:nvSpPr>
          <p:spPr bwMode="auto">
            <a:xfrm rot="8716293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0" name="Forme libre : forme 2369"/>
            <p:cNvSpPr/>
            <p:nvPr/>
          </p:nvSpPr>
          <p:spPr bwMode="auto">
            <a:xfrm rot="8716293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1" name="Forme libre : forme 2370"/>
            <p:cNvSpPr/>
            <p:nvPr/>
          </p:nvSpPr>
          <p:spPr bwMode="auto">
            <a:xfrm rot="8716293">
              <a:off x="4707226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2" name="Forme libre : forme 2371"/>
            <p:cNvSpPr/>
            <p:nvPr/>
          </p:nvSpPr>
          <p:spPr bwMode="auto">
            <a:xfrm rot="8716293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3" name="Forme libre : forme 2372"/>
            <p:cNvSpPr/>
            <p:nvPr/>
          </p:nvSpPr>
          <p:spPr bwMode="auto">
            <a:xfrm rot="8716293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4" name="Forme libre : forme 2373"/>
            <p:cNvSpPr/>
            <p:nvPr/>
          </p:nvSpPr>
          <p:spPr bwMode="auto">
            <a:xfrm rot="7484127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5" name="Forme libre : forme 2374"/>
            <p:cNvSpPr/>
            <p:nvPr/>
          </p:nvSpPr>
          <p:spPr bwMode="auto"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6" name="Forme libre : forme 2375"/>
            <p:cNvSpPr/>
            <p:nvPr/>
          </p:nvSpPr>
          <p:spPr bwMode="auto">
            <a:xfrm rot="8716293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7" name="Forme libre : forme 2376"/>
            <p:cNvSpPr/>
            <p:nvPr/>
          </p:nvSpPr>
          <p:spPr bwMode="auto">
            <a:xfrm rot="8716293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8" name="Forme libre : forme 2377"/>
            <p:cNvSpPr/>
            <p:nvPr/>
          </p:nvSpPr>
          <p:spPr bwMode="auto">
            <a:xfrm rot="8716293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9" name="Forme libre : forme 2378"/>
            <p:cNvSpPr/>
            <p:nvPr/>
          </p:nvSpPr>
          <p:spPr bwMode="auto">
            <a:xfrm rot="8716293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0" name="Forme libre : forme 2379"/>
            <p:cNvSpPr/>
            <p:nvPr/>
          </p:nvSpPr>
          <p:spPr bwMode="auto">
            <a:xfrm rot="8716293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1" name="Forme libre : forme 2380"/>
            <p:cNvSpPr/>
            <p:nvPr/>
          </p:nvSpPr>
          <p:spPr bwMode="auto">
            <a:xfrm rot="8716293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2" name="Forme libre : forme 2381"/>
            <p:cNvSpPr/>
            <p:nvPr/>
          </p:nvSpPr>
          <p:spPr bwMode="auto">
            <a:xfrm rot="8716293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3" name="Forme libre : forme 2382"/>
            <p:cNvSpPr/>
            <p:nvPr/>
          </p:nvSpPr>
          <p:spPr bwMode="auto">
            <a:xfrm rot="8716293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4" name="Forme libre : forme 2383"/>
            <p:cNvSpPr/>
            <p:nvPr/>
          </p:nvSpPr>
          <p:spPr bwMode="auto">
            <a:xfrm rot="8716293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5" name="Forme libre : forme 2384"/>
            <p:cNvSpPr/>
            <p:nvPr/>
          </p:nvSpPr>
          <p:spPr bwMode="auto">
            <a:xfrm rot="8716293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6" name="Forme libre : forme 2385"/>
            <p:cNvSpPr/>
            <p:nvPr/>
          </p:nvSpPr>
          <p:spPr bwMode="auto">
            <a:xfrm rot="8716293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7" name="Forme libre : forme 2386"/>
            <p:cNvSpPr/>
            <p:nvPr/>
          </p:nvSpPr>
          <p:spPr bwMode="auto">
            <a:xfrm rot="8716293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8" name="Forme libre : forme 2387"/>
            <p:cNvSpPr/>
            <p:nvPr/>
          </p:nvSpPr>
          <p:spPr bwMode="auto">
            <a:xfrm rot="8716293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9" name="Forme libre : forme 2388"/>
            <p:cNvSpPr/>
            <p:nvPr/>
          </p:nvSpPr>
          <p:spPr bwMode="auto">
            <a:xfrm rot="8716293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0" name="Forme libre : forme 2389"/>
            <p:cNvSpPr/>
            <p:nvPr/>
          </p:nvSpPr>
          <p:spPr bwMode="auto">
            <a:xfrm rot="7484127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1" name="Forme libre : forme 2390"/>
            <p:cNvSpPr/>
            <p:nvPr/>
          </p:nvSpPr>
          <p:spPr bwMode="auto"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2" name="Forme libre : forme 2391"/>
            <p:cNvSpPr/>
            <p:nvPr/>
          </p:nvSpPr>
          <p:spPr bwMode="auto">
            <a:xfrm rot="8716293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3" name="Forme libre : forme 2392"/>
            <p:cNvSpPr/>
            <p:nvPr/>
          </p:nvSpPr>
          <p:spPr bwMode="auto">
            <a:xfrm rot="8716293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4" name="Forme libre : forme 2393"/>
            <p:cNvSpPr/>
            <p:nvPr/>
          </p:nvSpPr>
          <p:spPr bwMode="auto">
            <a:xfrm rot="8716293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5" name="Forme libre : forme 2394"/>
            <p:cNvSpPr/>
            <p:nvPr/>
          </p:nvSpPr>
          <p:spPr bwMode="auto">
            <a:xfrm rot="8716293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6" name="Forme libre : forme 2395"/>
            <p:cNvSpPr/>
            <p:nvPr/>
          </p:nvSpPr>
          <p:spPr bwMode="auto">
            <a:xfrm rot="8716293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7" name="Forme libre : forme 2396"/>
            <p:cNvSpPr/>
            <p:nvPr/>
          </p:nvSpPr>
          <p:spPr bwMode="auto">
            <a:xfrm rot="8716293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8" name="Forme libre : forme 2397"/>
            <p:cNvSpPr/>
            <p:nvPr/>
          </p:nvSpPr>
          <p:spPr bwMode="auto">
            <a:xfrm rot="8716293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9" name="Forme libre : forme 2398"/>
            <p:cNvSpPr/>
            <p:nvPr/>
          </p:nvSpPr>
          <p:spPr bwMode="auto">
            <a:xfrm rot="8716293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0" name="Forme libre : forme 2399"/>
            <p:cNvSpPr/>
            <p:nvPr/>
          </p:nvSpPr>
          <p:spPr bwMode="auto">
            <a:xfrm rot="8716293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1" name="Forme libre : forme 2400"/>
            <p:cNvSpPr/>
            <p:nvPr/>
          </p:nvSpPr>
          <p:spPr bwMode="auto">
            <a:xfrm rot="8716293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2" name="Forme libre : forme 2401"/>
            <p:cNvSpPr/>
            <p:nvPr/>
          </p:nvSpPr>
          <p:spPr bwMode="auto">
            <a:xfrm rot="8716293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3" name="Forme libre : forme 2402"/>
            <p:cNvSpPr/>
            <p:nvPr/>
          </p:nvSpPr>
          <p:spPr bwMode="auto">
            <a:xfrm rot="8716293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4" name="Forme libre : forme 2403"/>
            <p:cNvSpPr/>
            <p:nvPr/>
          </p:nvSpPr>
          <p:spPr bwMode="auto">
            <a:xfrm rot="8716293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5" name="Forme libre : forme 2404"/>
            <p:cNvSpPr/>
            <p:nvPr/>
          </p:nvSpPr>
          <p:spPr bwMode="auto">
            <a:xfrm rot="8716293">
              <a:off x="4542465" y="29620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6" name="Forme libre : forme 2405"/>
            <p:cNvSpPr/>
            <p:nvPr/>
          </p:nvSpPr>
          <p:spPr bwMode="auto">
            <a:xfrm rot="8716293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7" name="Forme libre : forme 2406"/>
            <p:cNvSpPr/>
            <p:nvPr/>
          </p:nvSpPr>
          <p:spPr bwMode="auto">
            <a:xfrm rot="8716293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8" name="Forme libre : forme 2407"/>
            <p:cNvSpPr/>
            <p:nvPr/>
          </p:nvSpPr>
          <p:spPr bwMode="auto">
            <a:xfrm rot="8716293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9" name="Forme libre : forme 2408"/>
            <p:cNvSpPr/>
            <p:nvPr/>
          </p:nvSpPr>
          <p:spPr bwMode="auto">
            <a:xfrm rot="7484127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0" name="Forme libre : forme 2409"/>
            <p:cNvSpPr/>
            <p:nvPr/>
          </p:nvSpPr>
          <p:spPr bwMode="auto"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1" name="Forme libre : forme 2410"/>
            <p:cNvSpPr/>
            <p:nvPr/>
          </p:nvSpPr>
          <p:spPr bwMode="auto">
            <a:xfrm rot="8716293">
              <a:off x="5027979" y="29691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2" name="Forme libre : forme 2411"/>
            <p:cNvSpPr/>
            <p:nvPr/>
          </p:nvSpPr>
          <p:spPr bwMode="auto">
            <a:xfrm rot="8716293">
              <a:off x="4976174" y="28655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3" name="Forme libre : forme 2412"/>
            <p:cNvSpPr/>
            <p:nvPr/>
          </p:nvSpPr>
          <p:spPr bwMode="auto">
            <a:xfrm rot="8716293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4" name="Forme libre : forme 2413"/>
            <p:cNvSpPr/>
            <p:nvPr/>
          </p:nvSpPr>
          <p:spPr bwMode="auto">
            <a:xfrm rot="8716293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5" name="Forme libre : forme 2414"/>
            <p:cNvSpPr/>
            <p:nvPr/>
          </p:nvSpPr>
          <p:spPr bwMode="auto">
            <a:xfrm rot="8716293">
              <a:off x="5092982" y="5038194"/>
              <a:ext cx="153591" cy="101570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 extrusionOk="0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6" name="Forme libre : forme 2415"/>
            <p:cNvSpPr/>
            <p:nvPr/>
          </p:nvSpPr>
          <p:spPr bwMode="auto">
            <a:xfrm rot="8716293">
              <a:off x="4835281" y="4967476"/>
              <a:ext cx="151181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7" name="Forme libre : forme 2416"/>
            <p:cNvSpPr/>
            <p:nvPr/>
          </p:nvSpPr>
          <p:spPr bwMode="auto">
            <a:xfrm rot="8716293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8" name="Forme libre : forme 2417"/>
            <p:cNvSpPr/>
            <p:nvPr/>
          </p:nvSpPr>
          <p:spPr bwMode="auto">
            <a:xfrm rot="8716293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9" name="Forme libre : forme 2418"/>
            <p:cNvSpPr/>
            <p:nvPr/>
          </p:nvSpPr>
          <p:spPr bwMode="auto">
            <a:xfrm rot="8716293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 extrusionOk="0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0" name="Forme libre : forme 2419"/>
            <p:cNvSpPr/>
            <p:nvPr/>
          </p:nvSpPr>
          <p:spPr bwMode="auto">
            <a:xfrm rot="8716293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1" name="Forme libre : forme 2420"/>
            <p:cNvSpPr/>
            <p:nvPr/>
          </p:nvSpPr>
          <p:spPr bwMode="auto">
            <a:xfrm rot="8716293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2" name="Forme libre : forme 2421"/>
            <p:cNvSpPr/>
            <p:nvPr/>
          </p:nvSpPr>
          <p:spPr bwMode="auto">
            <a:xfrm rot="8716293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 extrusionOk="0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3" name="Forme libre : forme 2422"/>
            <p:cNvSpPr/>
            <p:nvPr/>
          </p:nvSpPr>
          <p:spPr bwMode="auto">
            <a:xfrm rot="8716293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4" name="Forme libre : forme 2423"/>
            <p:cNvSpPr/>
            <p:nvPr/>
          </p:nvSpPr>
          <p:spPr bwMode="auto">
            <a:xfrm rot="8716293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 extrusionOk="0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5" name="Forme libre : forme 2424"/>
            <p:cNvSpPr/>
            <p:nvPr/>
          </p:nvSpPr>
          <p:spPr bwMode="auto">
            <a:xfrm rot="8716293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6" name="Forme libre : forme 2425"/>
            <p:cNvSpPr/>
            <p:nvPr/>
          </p:nvSpPr>
          <p:spPr bwMode="auto">
            <a:xfrm rot="8716293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7" name="Forme libre : forme 2426"/>
            <p:cNvSpPr/>
            <p:nvPr/>
          </p:nvSpPr>
          <p:spPr bwMode="auto">
            <a:xfrm rot="8716293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8" name="Forme libre : forme 2427"/>
            <p:cNvSpPr/>
            <p:nvPr/>
          </p:nvSpPr>
          <p:spPr bwMode="auto">
            <a:xfrm rot="8716293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9" name="Forme libre : forme 2428"/>
            <p:cNvSpPr/>
            <p:nvPr/>
          </p:nvSpPr>
          <p:spPr bwMode="auto">
            <a:xfrm rot="8716293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0" name="Forme libre : forme 2429"/>
            <p:cNvSpPr/>
            <p:nvPr/>
          </p:nvSpPr>
          <p:spPr bwMode="auto">
            <a:xfrm rot="8716293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1" name="Forme libre : forme 2430"/>
            <p:cNvSpPr/>
            <p:nvPr/>
          </p:nvSpPr>
          <p:spPr bwMode="auto">
            <a:xfrm rot="8716293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2" name="Forme libre : forme 2431"/>
            <p:cNvSpPr/>
            <p:nvPr/>
          </p:nvSpPr>
          <p:spPr bwMode="auto">
            <a:xfrm rot="8716293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3" name="Forme libre : forme 2432"/>
            <p:cNvSpPr/>
            <p:nvPr/>
          </p:nvSpPr>
          <p:spPr bwMode="auto">
            <a:xfrm rot="8716293">
              <a:off x="4562214" y="39115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4" name="Forme libre : forme 2433"/>
            <p:cNvSpPr/>
            <p:nvPr/>
          </p:nvSpPr>
          <p:spPr bwMode="auto">
            <a:xfrm rot="8716293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5" name="Forme libre : forme 2434"/>
            <p:cNvSpPr/>
            <p:nvPr/>
          </p:nvSpPr>
          <p:spPr bwMode="auto">
            <a:xfrm rot="8716293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6" name="Forme libre : forme 2435"/>
            <p:cNvSpPr/>
            <p:nvPr/>
          </p:nvSpPr>
          <p:spPr bwMode="auto">
            <a:xfrm rot="8716293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7" name="Forme libre : forme 2436"/>
            <p:cNvSpPr/>
            <p:nvPr/>
          </p:nvSpPr>
          <p:spPr bwMode="auto">
            <a:xfrm rot="8716293">
              <a:off x="4636232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8" name="Forme libre : forme 2437"/>
            <p:cNvSpPr/>
            <p:nvPr/>
          </p:nvSpPr>
          <p:spPr bwMode="auto">
            <a:xfrm rot="8716293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9" name="Forme libre : forme 2438"/>
            <p:cNvSpPr/>
            <p:nvPr/>
          </p:nvSpPr>
          <p:spPr bwMode="auto">
            <a:xfrm rot="8716293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0" name="Forme libre : forme 2439"/>
            <p:cNvSpPr/>
            <p:nvPr/>
          </p:nvSpPr>
          <p:spPr bwMode="auto">
            <a:xfrm rot="7484127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1" name="Forme libre : forme 2440"/>
            <p:cNvSpPr/>
            <p:nvPr/>
          </p:nvSpPr>
          <p:spPr bwMode="auto"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2" name="Forme libre : forme 2441"/>
            <p:cNvSpPr/>
            <p:nvPr/>
          </p:nvSpPr>
          <p:spPr bwMode="auto">
            <a:xfrm rot="8716293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3" name="Forme libre : forme 2442"/>
            <p:cNvSpPr/>
            <p:nvPr/>
          </p:nvSpPr>
          <p:spPr bwMode="auto">
            <a:xfrm rot="8716293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4" name="Forme libre : forme 2443"/>
            <p:cNvSpPr/>
            <p:nvPr/>
          </p:nvSpPr>
          <p:spPr bwMode="auto">
            <a:xfrm rot="8716293">
              <a:off x="4951597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5" name="Forme libre : forme 2444"/>
            <p:cNvSpPr/>
            <p:nvPr/>
          </p:nvSpPr>
          <p:spPr bwMode="auto">
            <a:xfrm rot="8716293">
              <a:off x="5129049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6" name="Forme libre : forme 2445"/>
            <p:cNvSpPr/>
            <p:nvPr/>
          </p:nvSpPr>
          <p:spPr bwMode="auto">
            <a:xfrm rot="8716293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7" name="Forme libre : forme 2446"/>
            <p:cNvSpPr/>
            <p:nvPr/>
          </p:nvSpPr>
          <p:spPr bwMode="auto">
            <a:xfrm rot="8716293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8" name="Forme libre : forme 2447"/>
            <p:cNvSpPr/>
            <p:nvPr/>
          </p:nvSpPr>
          <p:spPr bwMode="auto">
            <a:xfrm rot="8716293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9" name="Forme libre : forme 2448"/>
            <p:cNvSpPr/>
            <p:nvPr/>
          </p:nvSpPr>
          <p:spPr bwMode="auto">
            <a:xfrm rot="8716293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0" name="Forme libre : forme 2449"/>
            <p:cNvSpPr/>
            <p:nvPr/>
          </p:nvSpPr>
          <p:spPr bwMode="auto">
            <a:xfrm rot="8716293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1" name="Forme libre : forme 2450"/>
            <p:cNvSpPr/>
            <p:nvPr/>
          </p:nvSpPr>
          <p:spPr bwMode="auto">
            <a:xfrm rot="8716293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2" name="Forme libre : forme 2451"/>
            <p:cNvSpPr/>
            <p:nvPr/>
          </p:nvSpPr>
          <p:spPr bwMode="auto">
            <a:xfrm rot="8716293">
              <a:off x="4785380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3" name="Forme libre : forme 2452"/>
            <p:cNvSpPr/>
            <p:nvPr/>
          </p:nvSpPr>
          <p:spPr bwMode="auto">
            <a:xfrm rot="8716293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4" name="Forme libre : forme 2453"/>
            <p:cNvSpPr/>
            <p:nvPr/>
          </p:nvSpPr>
          <p:spPr bwMode="auto">
            <a:xfrm rot="8716293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5" name="Forme libre : forme 2454"/>
            <p:cNvSpPr/>
            <p:nvPr/>
          </p:nvSpPr>
          <p:spPr bwMode="auto">
            <a:xfrm rot="8716293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6" name="Forme libre : forme 2455"/>
            <p:cNvSpPr/>
            <p:nvPr/>
          </p:nvSpPr>
          <p:spPr bwMode="auto">
            <a:xfrm rot="8716293">
              <a:off x="4859399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7" name="Forme libre : forme 2456"/>
            <p:cNvSpPr/>
            <p:nvPr/>
          </p:nvSpPr>
          <p:spPr bwMode="auto">
            <a:xfrm rot="8716293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" name="Forme libre : forme 2457"/>
            <p:cNvSpPr/>
            <p:nvPr/>
          </p:nvSpPr>
          <p:spPr bwMode="auto">
            <a:xfrm rot="8716293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" name="Forme libre : forme 2458"/>
            <p:cNvSpPr/>
            <p:nvPr/>
          </p:nvSpPr>
          <p:spPr bwMode="auto">
            <a:xfrm rot="7484127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0" name="Forme libre : forme 2459"/>
            <p:cNvSpPr/>
            <p:nvPr/>
          </p:nvSpPr>
          <p:spPr bwMode="auto"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1" name="Forme libre : forme 2460"/>
            <p:cNvSpPr/>
            <p:nvPr/>
          </p:nvSpPr>
          <p:spPr bwMode="auto">
            <a:xfrm rot="8716293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2" name="Forme libre : forme 2461"/>
            <p:cNvSpPr/>
            <p:nvPr/>
          </p:nvSpPr>
          <p:spPr bwMode="auto">
            <a:xfrm rot="8716293">
              <a:off x="5418010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3" name="Forme libre : forme 2462"/>
            <p:cNvSpPr/>
            <p:nvPr/>
          </p:nvSpPr>
          <p:spPr bwMode="auto">
            <a:xfrm rot="8716293">
              <a:off x="5174764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4" name="Forme libre : forme 2463"/>
            <p:cNvSpPr/>
            <p:nvPr/>
          </p:nvSpPr>
          <p:spPr bwMode="auto">
            <a:xfrm rot="8716293">
              <a:off x="5352216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5" name="Forme libre : forme 2464"/>
            <p:cNvSpPr/>
            <p:nvPr/>
          </p:nvSpPr>
          <p:spPr bwMode="auto">
            <a:xfrm rot="8716293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6" name="Forme libre : forme 2465"/>
            <p:cNvSpPr/>
            <p:nvPr/>
          </p:nvSpPr>
          <p:spPr bwMode="auto">
            <a:xfrm rot="8716293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7" name="Forme libre : forme 2466"/>
            <p:cNvSpPr/>
            <p:nvPr/>
          </p:nvSpPr>
          <p:spPr bwMode="auto">
            <a:xfrm rot="8716293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8" name="Forme libre : forme 2467"/>
            <p:cNvSpPr/>
            <p:nvPr/>
          </p:nvSpPr>
          <p:spPr bwMode="auto">
            <a:xfrm rot="8716293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9" name="Forme libre : forme 2468"/>
            <p:cNvSpPr/>
            <p:nvPr/>
          </p:nvSpPr>
          <p:spPr bwMode="auto">
            <a:xfrm rot="8716293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0" name="Forme libre : forme 2469"/>
            <p:cNvSpPr/>
            <p:nvPr/>
          </p:nvSpPr>
          <p:spPr bwMode="auto">
            <a:xfrm rot="8716293">
              <a:off x="3671726" y="154404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1" name="Forme libre : forme 2470"/>
            <p:cNvSpPr/>
            <p:nvPr/>
          </p:nvSpPr>
          <p:spPr bwMode="auto">
            <a:xfrm rot="8716293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2" name="Forme libre : forme 2471"/>
            <p:cNvSpPr/>
            <p:nvPr/>
          </p:nvSpPr>
          <p:spPr bwMode="auto">
            <a:xfrm rot="8716293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3" name="Forme libre : forme 2472"/>
            <p:cNvSpPr/>
            <p:nvPr/>
          </p:nvSpPr>
          <p:spPr bwMode="auto">
            <a:xfrm rot="8716293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4" name="Forme libre : forme 2473"/>
            <p:cNvSpPr/>
            <p:nvPr/>
          </p:nvSpPr>
          <p:spPr bwMode="auto">
            <a:xfrm rot="8716293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5" name="Forme libre : forme 2474"/>
            <p:cNvSpPr/>
            <p:nvPr/>
          </p:nvSpPr>
          <p:spPr bwMode="auto">
            <a:xfrm rot="8716293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6" name="Forme libre : forme 2475"/>
            <p:cNvSpPr/>
            <p:nvPr/>
          </p:nvSpPr>
          <p:spPr bwMode="auto">
            <a:xfrm rot="8716293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7" name="Forme libre : forme 2476"/>
            <p:cNvSpPr/>
            <p:nvPr/>
          </p:nvSpPr>
          <p:spPr bwMode="auto">
            <a:xfrm rot="8716293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8" name="Forme libre : forme 2477"/>
            <p:cNvSpPr/>
            <p:nvPr/>
          </p:nvSpPr>
          <p:spPr bwMode="auto">
            <a:xfrm rot="7484127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9" name="Forme libre : forme 2478"/>
            <p:cNvSpPr/>
            <p:nvPr/>
          </p:nvSpPr>
          <p:spPr bwMode="auto"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0" name="Forme libre : forme 2479"/>
            <p:cNvSpPr/>
            <p:nvPr/>
          </p:nvSpPr>
          <p:spPr bwMode="auto">
            <a:xfrm rot="8716293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1" name="Forme libre : forme 2480"/>
            <p:cNvSpPr/>
            <p:nvPr/>
          </p:nvSpPr>
          <p:spPr bwMode="auto">
            <a:xfrm rot="8716293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2" name="Forme libre : forme 2481"/>
            <p:cNvSpPr/>
            <p:nvPr/>
          </p:nvSpPr>
          <p:spPr bwMode="auto">
            <a:xfrm rot="8716293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3" name="Forme libre : forme 2482"/>
            <p:cNvSpPr/>
            <p:nvPr/>
          </p:nvSpPr>
          <p:spPr bwMode="auto">
            <a:xfrm rot="8716293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4" name="Forme libre : forme 2483"/>
            <p:cNvSpPr/>
            <p:nvPr/>
          </p:nvSpPr>
          <p:spPr bwMode="auto">
            <a:xfrm rot="8716293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5" name="Forme libre : forme 2484"/>
            <p:cNvSpPr/>
            <p:nvPr/>
          </p:nvSpPr>
          <p:spPr bwMode="auto">
            <a:xfrm rot="8716293">
              <a:off x="3787140" y="11724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6" name="Forme libre : forme 2485"/>
            <p:cNvSpPr/>
            <p:nvPr/>
          </p:nvSpPr>
          <p:spPr bwMode="auto">
            <a:xfrm rot="8716293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7" name="Forme libre : forme 2486"/>
            <p:cNvSpPr/>
            <p:nvPr/>
          </p:nvSpPr>
          <p:spPr bwMode="auto">
            <a:xfrm rot="8716293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8" name="Forme libre : forme 2487"/>
            <p:cNvSpPr/>
            <p:nvPr/>
          </p:nvSpPr>
          <p:spPr bwMode="auto">
            <a:xfrm rot="8716293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9" name="Forme libre : forme 2488"/>
            <p:cNvSpPr/>
            <p:nvPr/>
          </p:nvSpPr>
          <p:spPr bwMode="auto">
            <a:xfrm rot="8716293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0" name="Forme libre : forme 2489"/>
            <p:cNvSpPr/>
            <p:nvPr/>
          </p:nvSpPr>
          <p:spPr bwMode="auto">
            <a:xfrm rot="8716293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1" name="Forme libre : forme 2490"/>
            <p:cNvSpPr/>
            <p:nvPr/>
          </p:nvSpPr>
          <p:spPr bwMode="auto">
            <a:xfrm rot="8716293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2" name="Forme libre : forme 2491"/>
            <p:cNvSpPr/>
            <p:nvPr/>
          </p:nvSpPr>
          <p:spPr bwMode="auto">
            <a:xfrm rot="8716293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3" name="Forme libre : forme 2492"/>
            <p:cNvSpPr/>
            <p:nvPr/>
          </p:nvSpPr>
          <p:spPr bwMode="auto">
            <a:xfrm rot="8716293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4" name="Forme libre : forme 2493"/>
            <p:cNvSpPr/>
            <p:nvPr/>
          </p:nvSpPr>
          <p:spPr bwMode="auto">
            <a:xfrm rot="8716293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5" name="Forme libre : forme 2494"/>
            <p:cNvSpPr/>
            <p:nvPr/>
          </p:nvSpPr>
          <p:spPr bwMode="auto">
            <a:xfrm rot="8716293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6" name="Forme libre : forme 2495"/>
            <p:cNvSpPr/>
            <p:nvPr/>
          </p:nvSpPr>
          <p:spPr bwMode="auto">
            <a:xfrm rot="8716293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7" name="Forme libre : forme 2496"/>
            <p:cNvSpPr/>
            <p:nvPr/>
          </p:nvSpPr>
          <p:spPr bwMode="auto">
            <a:xfrm rot="7484127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8" name="Forme libre : forme 2497"/>
            <p:cNvSpPr/>
            <p:nvPr/>
          </p:nvSpPr>
          <p:spPr bwMode="auto"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9" name="Forme libre : forme 2498"/>
            <p:cNvSpPr/>
            <p:nvPr/>
          </p:nvSpPr>
          <p:spPr bwMode="auto">
            <a:xfrm rot="8716293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0" name="Forme libre : forme 2499"/>
            <p:cNvSpPr/>
            <p:nvPr/>
          </p:nvSpPr>
          <p:spPr bwMode="auto">
            <a:xfrm rot="8716293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1" name="Forme libre : forme 2500"/>
            <p:cNvSpPr/>
            <p:nvPr/>
          </p:nvSpPr>
          <p:spPr bwMode="auto">
            <a:xfrm rot="8716293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2" name="Forme libre : forme 2501"/>
            <p:cNvSpPr/>
            <p:nvPr/>
          </p:nvSpPr>
          <p:spPr bwMode="auto">
            <a:xfrm rot="8716293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3" name="Forme libre : forme 2502"/>
            <p:cNvSpPr/>
            <p:nvPr/>
          </p:nvSpPr>
          <p:spPr bwMode="auto">
            <a:xfrm rot="8716293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4" name="Forme libre : forme 2503"/>
            <p:cNvSpPr/>
            <p:nvPr/>
          </p:nvSpPr>
          <p:spPr bwMode="auto">
            <a:xfrm rot="8716293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5" name="Forme libre : forme 2504"/>
            <p:cNvSpPr/>
            <p:nvPr/>
          </p:nvSpPr>
          <p:spPr bwMode="auto">
            <a:xfrm rot="8716293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6" name="Forme libre : forme 2505"/>
            <p:cNvSpPr/>
            <p:nvPr/>
          </p:nvSpPr>
          <p:spPr bwMode="auto">
            <a:xfrm rot="8716293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7" name="Forme libre : forme 2506"/>
            <p:cNvSpPr/>
            <p:nvPr/>
          </p:nvSpPr>
          <p:spPr bwMode="auto">
            <a:xfrm rot="8716293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8" name="Forme libre : forme 2507"/>
            <p:cNvSpPr/>
            <p:nvPr/>
          </p:nvSpPr>
          <p:spPr bwMode="auto">
            <a:xfrm rot="8716293">
              <a:off x="3229620" y="2222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9" name="Forme libre : forme 2508"/>
            <p:cNvSpPr/>
            <p:nvPr/>
          </p:nvSpPr>
          <p:spPr bwMode="auto">
            <a:xfrm rot="8716293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0" name="Forme libre : forme 2509"/>
            <p:cNvSpPr/>
            <p:nvPr/>
          </p:nvSpPr>
          <p:spPr bwMode="auto">
            <a:xfrm rot="8716293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1" name="Forme libre : forme 2510"/>
            <p:cNvSpPr/>
            <p:nvPr/>
          </p:nvSpPr>
          <p:spPr bwMode="auto">
            <a:xfrm rot="8716293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2" name="Forme libre : forme 2511"/>
            <p:cNvSpPr/>
            <p:nvPr/>
          </p:nvSpPr>
          <p:spPr bwMode="auto">
            <a:xfrm rot="8716293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3" name="Forme libre : forme 2512"/>
            <p:cNvSpPr/>
            <p:nvPr/>
          </p:nvSpPr>
          <p:spPr bwMode="auto">
            <a:xfrm rot="8716293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4" name="Forme libre : forme 2513"/>
            <p:cNvSpPr/>
            <p:nvPr/>
          </p:nvSpPr>
          <p:spPr bwMode="auto">
            <a:xfrm rot="8716293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5" name="Forme libre : forme 2514"/>
            <p:cNvSpPr/>
            <p:nvPr/>
          </p:nvSpPr>
          <p:spPr bwMode="auto">
            <a:xfrm rot="8716293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6" name="Forme libre : forme 2515"/>
            <p:cNvSpPr/>
            <p:nvPr/>
          </p:nvSpPr>
          <p:spPr bwMode="auto">
            <a:xfrm rot="7484127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7" name="Forme libre : forme 2516"/>
            <p:cNvSpPr/>
            <p:nvPr/>
          </p:nvSpPr>
          <p:spPr bwMode="auto"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8" name="Forme libre : forme 2517"/>
            <p:cNvSpPr/>
            <p:nvPr/>
          </p:nvSpPr>
          <p:spPr bwMode="auto">
            <a:xfrm rot="8716293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9" name="Forme libre : forme 2518"/>
            <p:cNvSpPr/>
            <p:nvPr/>
          </p:nvSpPr>
          <p:spPr bwMode="auto">
            <a:xfrm rot="8716293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0" name="Forme libre : forme 2519"/>
            <p:cNvSpPr/>
            <p:nvPr/>
          </p:nvSpPr>
          <p:spPr bwMode="auto">
            <a:xfrm rot="8716293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1" name="Forme libre : forme 2520"/>
            <p:cNvSpPr/>
            <p:nvPr/>
          </p:nvSpPr>
          <p:spPr bwMode="auto">
            <a:xfrm rot="8716293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2" name="Forme libre : forme 2521"/>
            <p:cNvSpPr/>
            <p:nvPr/>
          </p:nvSpPr>
          <p:spPr bwMode="auto">
            <a:xfrm rot="8716293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3" name="Forme libre : forme 2522"/>
            <p:cNvSpPr/>
            <p:nvPr/>
          </p:nvSpPr>
          <p:spPr bwMode="auto">
            <a:xfrm rot="8716293">
              <a:off x="3388166" y="-13722"/>
              <a:ext cx="260638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4" name="Forme libre : forme 2523"/>
            <p:cNvSpPr/>
            <p:nvPr/>
          </p:nvSpPr>
          <p:spPr bwMode="auto">
            <a:xfrm rot="8716293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5" name="Forme libre : forme 2524"/>
            <p:cNvSpPr/>
            <p:nvPr/>
          </p:nvSpPr>
          <p:spPr bwMode="auto">
            <a:xfrm rot="7484127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6" name="Forme libre : forme 2525"/>
            <p:cNvSpPr/>
            <p:nvPr/>
          </p:nvSpPr>
          <p:spPr bwMode="auto"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7" name="Forme libre : forme 2526"/>
            <p:cNvSpPr/>
            <p:nvPr/>
          </p:nvSpPr>
          <p:spPr bwMode="auto">
            <a:xfrm rot="8716293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8" name="Forme libre : forme 2527"/>
            <p:cNvSpPr/>
            <p:nvPr/>
          </p:nvSpPr>
          <p:spPr bwMode="auto">
            <a:xfrm rot="8716293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9" name="Forme libre : forme 2528"/>
            <p:cNvSpPr/>
            <p:nvPr/>
          </p:nvSpPr>
          <p:spPr bwMode="auto">
            <a:xfrm rot="8716293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0" name="Forme libre : forme 2529"/>
            <p:cNvSpPr/>
            <p:nvPr/>
          </p:nvSpPr>
          <p:spPr bwMode="auto">
            <a:xfrm rot="8716293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1" name="Forme libre : forme 2530"/>
            <p:cNvSpPr/>
            <p:nvPr/>
          </p:nvSpPr>
          <p:spPr bwMode="auto">
            <a:xfrm rot="8716293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2" name="Forme libre : forme 2531"/>
            <p:cNvSpPr/>
            <p:nvPr/>
          </p:nvSpPr>
          <p:spPr bwMode="auto">
            <a:xfrm rot="8716293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3" name="Forme libre : forme 2532"/>
            <p:cNvSpPr/>
            <p:nvPr/>
          </p:nvSpPr>
          <p:spPr bwMode="auto">
            <a:xfrm rot="8716293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4" name="Forme libre : forme 2533"/>
            <p:cNvSpPr/>
            <p:nvPr/>
          </p:nvSpPr>
          <p:spPr bwMode="auto">
            <a:xfrm rot="8716293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5" name="Forme libre : forme 2534"/>
            <p:cNvSpPr/>
            <p:nvPr/>
          </p:nvSpPr>
          <p:spPr bwMode="auto">
            <a:xfrm rot="8716293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6" name="Forme libre : forme 2535"/>
            <p:cNvSpPr/>
            <p:nvPr/>
          </p:nvSpPr>
          <p:spPr bwMode="auto">
            <a:xfrm rot="8716293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7" name="Forme libre : forme 2536"/>
            <p:cNvSpPr/>
            <p:nvPr/>
          </p:nvSpPr>
          <p:spPr bwMode="auto">
            <a:xfrm rot="8716293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8" name="Forme libre : forme 2537"/>
            <p:cNvSpPr/>
            <p:nvPr/>
          </p:nvSpPr>
          <p:spPr bwMode="auto">
            <a:xfrm rot="8716293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9" name="Forme libre : forme 2538"/>
            <p:cNvSpPr/>
            <p:nvPr/>
          </p:nvSpPr>
          <p:spPr bwMode="auto">
            <a:xfrm rot="8716293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0" name="Forme libre : forme 2539"/>
            <p:cNvSpPr/>
            <p:nvPr/>
          </p:nvSpPr>
          <p:spPr bwMode="auto">
            <a:xfrm rot="8716293">
              <a:off x="5639702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1" name="Forme libre : forme 2540"/>
            <p:cNvSpPr/>
            <p:nvPr/>
          </p:nvSpPr>
          <p:spPr bwMode="auto">
            <a:xfrm rot="8716293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2" name="Forme libre : forme 2541"/>
            <p:cNvSpPr/>
            <p:nvPr/>
          </p:nvSpPr>
          <p:spPr bwMode="auto">
            <a:xfrm rot="8716293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3" name="Forme libre : forme 2542"/>
            <p:cNvSpPr/>
            <p:nvPr/>
          </p:nvSpPr>
          <p:spPr bwMode="auto">
            <a:xfrm rot="8716293">
              <a:off x="5713721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4" name="Forme libre : forme 2543"/>
            <p:cNvSpPr/>
            <p:nvPr/>
          </p:nvSpPr>
          <p:spPr bwMode="auto">
            <a:xfrm rot="8716293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5" name="Forme libre : forme 2544"/>
            <p:cNvSpPr/>
            <p:nvPr/>
          </p:nvSpPr>
          <p:spPr bwMode="auto">
            <a:xfrm rot="8716293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6" name="Forme libre : forme 2545"/>
            <p:cNvSpPr/>
            <p:nvPr/>
          </p:nvSpPr>
          <p:spPr bwMode="auto">
            <a:xfrm rot="8716293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7" name="Forme libre : forme 2546"/>
            <p:cNvSpPr/>
            <p:nvPr/>
          </p:nvSpPr>
          <p:spPr bwMode="auto">
            <a:xfrm rot="8716293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8" name="Forme libre : forme 2547"/>
            <p:cNvSpPr/>
            <p:nvPr/>
          </p:nvSpPr>
          <p:spPr bwMode="auto">
            <a:xfrm rot="8716293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9" name="Forme libre : forme 2548"/>
            <p:cNvSpPr/>
            <p:nvPr/>
          </p:nvSpPr>
          <p:spPr bwMode="auto">
            <a:xfrm rot="8716293">
              <a:off x="5487362" y="1594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0" name="Forme libre : forme 2549"/>
            <p:cNvSpPr/>
            <p:nvPr/>
          </p:nvSpPr>
          <p:spPr bwMode="auto">
            <a:xfrm rot="8716293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1" name="Forme libre : forme 2550"/>
            <p:cNvSpPr/>
            <p:nvPr/>
          </p:nvSpPr>
          <p:spPr bwMode="auto">
            <a:xfrm rot="8716293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2" name="Forme libre : forme 2551"/>
            <p:cNvSpPr/>
            <p:nvPr/>
          </p:nvSpPr>
          <p:spPr bwMode="auto">
            <a:xfrm rot="8716293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3" name="Forme libre : forme 2552"/>
            <p:cNvSpPr/>
            <p:nvPr/>
          </p:nvSpPr>
          <p:spPr bwMode="auto">
            <a:xfrm rot="8716293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4" name="Forme libre : forme 2553"/>
            <p:cNvSpPr/>
            <p:nvPr/>
          </p:nvSpPr>
          <p:spPr bwMode="auto">
            <a:xfrm rot="8716293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5" name="Forme libre : forme 2554"/>
            <p:cNvSpPr/>
            <p:nvPr/>
          </p:nvSpPr>
          <p:spPr bwMode="auto">
            <a:xfrm rot="8716293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6" name="Forme libre : forme 2555"/>
            <p:cNvSpPr/>
            <p:nvPr/>
          </p:nvSpPr>
          <p:spPr bwMode="auto">
            <a:xfrm rot="8716293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7" name="Forme libre : forme 2556"/>
            <p:cNvSpPr/>
            <p:nvPr/>
          </p:nvSpPr>
          <p:spPr bwMode="auto">
            <a:xfrm rot="8716293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8" name="Forme libre : forme 2557"/>
            <p:cNvSpPr/>
            <p:nvPr/>
          </p:nvSpPr>
          <p:spPr bwMode="auto">
            <a:xfrm rot="8716293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9" name="Forme libre : forme 2558"/>
            <p:cNvSpPr/>
            <p:nvPr/>
          </p:nvSpPr>
          <p:spPr bwMode="auto">
            <a:xfrm rot="8716293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0" name="Forme libre : forme 2559"/>
            <p:cNvSpPr/>
            <p:nvPr/>
          </p:nvSpPr>
          <p:spPr bwMode="auto">
            <a:xfrm rot="7484127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" name="Forme libre : forme 2560"/>
            <p:cNvSpPr/>
            <p:nvPr/>
          </p:nvSpPr>
          <p:spPr bwMode="auto">
            <a:xfrm rot="13089394">
              <a:off x="5911866" y="269714"/>
              <a:ext cx="237928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" name="Forme libre : forme 2561"/>
            <p:cNvSpPr/>
            <p:nvPr/>
          </p:nvSpPr>
          <p:spPr bwMode="auto">
            <a:xfrm rot="8716293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" name="Forme libre : forme 2562"/>
            <p:cNvSpPr/>
            <p:nvPr/>
          </p:nvSpPr>
          <p:spPr bwMode="auto">
            <a:xfrm rot="8716293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4" name="Forme libre : forme 2563"/>
            <p:cNvSpPr/>
            <p:nvPr/>
          </p:nvSpPr>
          <p:spPr bwMode="auto">
            <a:xfrm rot="8716293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5" name="Forme libre : forme 2564"/>
            <p:cNvSpPr/>
            <p:nvPr/>
          </p:nvSpPr>
          <p:spPr bwMode="auto">
            <a:xfrm rot="8716293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6" name="Forme libre : forme 2565"/>
            <p:cNvSpPr/>
            <p:nvPr/>
          </p:nvSpPr>
          <p:spPr bwMode="auto">
            <a:xfrm rot="8716293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7" name="Forme libre : forme 2566"/>
            <p:cNvSpPr/>
            <p:nvPr/>
          </p:nvSpPr>
          <p:spPr bwMode="auto">
            <a:xfrm rot="8716293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8" name="Forme libre : forme 2567"/>
            <p:cNvSpPr/>
            <p:nvPr/>
          </p:nvSpPr>
          <p:spPr bwMode="auto">
            <a:xfrm rot="8716293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9" name="Forme libre : forme 2568"/>
            <p:cNvSpPr/>
            <p:nvPr/>
          </p:nvSpPr>
          <p:spPr bwMode="auto">
            <a:xfrm rot="8716293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0" name="Forme libre : forme 2569"/>
            <p:cNvSpPr/>
            <p:nvPr/>
          </p:nvSpPr>
          <p:spPr bwMode="auto">
            <a:xfrm rot="8716293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1" name="Forme libre : forme 2570"/>
            <p:cNvSpPr/>
            <p:nvPr/>
          </p:nvSpPr>
          <p:spPr bwMode="auto">
            <a:xfrm rot="8716293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" name="Forme libre : forme 2571"/>
            <p:cNvSpPr/>
            <p:nvPr/>
          </p:nvSpPr>
          <p:spPr bwMode="auto">
            <a:xfrm rot="8716293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3" name="Forme libre : forme 2572"/>
            <p:cNvSpPr/>
            <p:nvPr/>
          </p:nvSpPr>
          <p:spPr bwMode="auto">
            <a:xfrm rot="8716293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4" name="Forme libre : forme 2573"/>
            <p:cNvSpPr/>
            <p:nvPr/>
          </p:nvSpPr>
          <p:spPr bwMode="auto">
            <a:xfrm rot="8716293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5" name="Forme libre : forme 2574"/>
            <p:cNvSpPr/>
            <p:nvPr/>
          </p:nvSpPr>
          <p:spPr bwMode="auto">
            <a:xfrm rot="8716293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6" name="Forme libre : forme 2575"/>
            <p:cNvSpPr/>
            <p:nvPr/>
          </p:nvSpPr>
          <p:spPr bwMode="auto">
            <a:xfrm rot="8716293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7" name="Forme libre : forme 2576"/>
            <p:cNvSpPr/>
            <p:nvPr/>
          </p:nvSpPr>
          <p:spPr bwMode="auto">
            <a:xfrm rot="7484127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8" name="Forme libre : forme 2577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9" name="Forme libre : forme 2578"/>
            <p:cNvSpPr/>
            <p:nvPr/>
          </p:nvSpPr>
          <p:spPr bwMode="auto">
            <a:xfrm rot="8716293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0" name="Forme libre : forme 2579"/>
            <p:cNvSpPr/>
            <p:nvPr/>
          </p:nvSpPr>
          <p:spPr bwMode="auto">
            <a:xfrm rot="8716293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1" name="Forme libre : forme 2580"/>
            <p:cNvSpPr/>
            <p:nvPr/>
          </p:nvSpPr>
          <p:spPr bwMode="auto">
            <a:xfrm rot="8716293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2" name="Forme libre : forme 2581"/>
            <p:cNvSpPr/>
            <p:nvPr/>
          </p:nvSpPr>
          <p:spPr bwMode="auto">
            <a:xfrm rot="8716293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3" name="Forme libre : forme 2582"/>
            <p:cNvSpPr/>
            <p:nvPr/>
          </p:nvSpPr>
          <p:spPr bwMode="auto">
            <a:xfrm rot="8716293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4" name="Forme libre : forme 2583"/>
            <p:cNvSpPr/>
            <p:nvPr/>
          </p:nvSpPr>
          <p:spPr bwMode="auto">
            <a:xfrm rot="8716293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5" name="Forme libre : forme 2584"/>
            <p:cNvSpPr/>
            <p:nvPr/>
          </p:nvSpPr>
          <p:spPr bwMode="auto">
            <a:xfrm rot="8716293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6" name="Forme libre : forme 2585"/>
            <p:cNvSpPr/>
            <p:nvPr/>
          </p:nvSpPr>
          <p:spPr bwMode="auto">
            <a:xfrm rot="8716293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7" name="Forme libre : forme 2586"/>
            <p:cNvSpPr/>
            <p:nvPr/>
          </p:nvSpPr>
          <p:spPr bwMode="auto">
            <a:xfrm rot="8716293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8" name="Forme libre : forme 2587"/>
            <p:cNvSpPr/>
            <p:nvPr/>
          </p:nvSpPr>
          <p:spPr bwMode="auto">
            <a:xfrm rot="8716293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9" name="Forme libre : forme 2588"/>
            <p:cNvSpPr/>
            <p:nvPr/>
          </p:nvSpPr>
          <p:spPr bwMode="auto">
            <a:xfrm rot="8716293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0" name="Forme libre : forme 2589"/>
            <p:cNvSpPr/>
            <p:nvPr/>
          </p:nvSpPr>
          <p:spPr bwMode="auto">
            <a:xfrm rot="8716293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1" name="Forme libre : forme 2590"/>
            <p:cNvSpPr/>
            <p:nvPr/>
          </p:nvSpPr>
          <p:spPr bwMode="auto">
            <a:xfrm rot="8716293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2" name="Forme libre : forme 2591"/>
            <p:cNvSpPr/>
            <p:nvPr/>
          </p:nvSpPr>
          <p:spPr bwMode="auto">
            <a:xfrm rot="8716293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3" name="Forme libre : forme 2592"/>
            <p:cNvSpPr/>
            <p:nvPr/>
          </p:nvSpPr>
          <p:spPr bwMode="auto">
            <a:xfrm rot="8716293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4" name="Forme libre : forme 2593"/>
            <p:cNvSpPr/>
            <p:nvPr/>
          </p:nvSpPr>
          <p:spPr bwMode="auto">
            <a:xfrm rot="8716293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5" name="Forme libre : forme 2594"/>
            <p:cNvSpPr/>
            <p:nvPr/>
          </p:nvSpPr>
          <p:spPr bwMode="auto">
            <a:xfrm rot="8716293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6" name="Forme libre : forme 2595"/>
            <p:cNvSpPr/>
            <p:nvPr/>
          </p:nvSpPr>
          <p:spPr bwMode="auto">
            <a:xfrm rot="7484127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7" name="Forme libre : forme 2596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8" name="Forme libre : forme 2597"/>
            <p:cNvSpPr/>
            <p:nvPr/>
          </p:nvSpPr>
          <p:spPr bwMode="auto">
            <a:xfrm rot="8716293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9" name="Forme libre : forme 2598"/>
            <p:cNvSpPr/>
            <p:nvPr/>
          </p:nvSpPr>
          <p:spPr bwMode="auto">
            <a:xfrm rot="8716293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0" name="Forme libre : forme 2599"/>
            <p:cNvSpPr/>
            <p:nvPr/>
          </p:nvSpPr>
          <p:spPr bwMode="auto">
            <a:xfrm rot="8716293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1" name="Forme libre : forme 2600"/>
            <p:cNvSpPr/>
            <p:nvPr/>
          </p:nvSpPr>
          <p:spPr bwMode="auto">
            <a:xfrm rot="8716293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2" name="Forme libre : forme 2601"/>
            <p:cNvSpPr/>
            <p:nvPr/>
          </p:nvSpPr>
          <p:spPr bwMode="auto">
            <a:xfrm rot="8716293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3" name="Forme libre : forme 2602"/>
            <p:cNvSpPr/>
            <p:nvPr/>
          </p:nvSpPr>
          <p:spPr bwMode="auto">
            <a:xfrm rot="8716293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4" name="Forme libre : forme 2603"/>
            <p:cNvSpPr/>
            <p:nvPr/>
          </p:nvSpPr>
          <p:spPr bwMode="auto">
            <a:xfrm rot="8716293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5" name="Forme libre : forme 2604"/>
            <p:cNvSpPr/>
            <p:nvPr/>
          </p:nvSpPr>
          <p:spPr bwMode="auto">
            <a:xfrm rot="8716293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6" name="Forme libre : forme 2605"/>
            <p:cNvSpPr/>
            <p:nvPr/>
          </p:nvSpPr>
          <p:spPr bwMode="auto">
            <a:xfrm rot="8716293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7" name="Forme libre : forme 2606"/>
            <p:cNvSpPr/>
            <p:nvPr/>
          </p:nvSpPr>
          <p:spPr bwMode="auto">
            <a:xfrm rot="8716293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8" name="Forme libre : forme 2607"/>
            <p:cNvSpPr/>
            <p:nvPr/>
          </p:nvSpPr>
          <p:spPr bwMode="auto">
            <a:xfrm rot="8716293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9" name="Forme libre : forme 2608"/>
            <p:cNvSpPr/>
            <p:nvPr/>
          </p:nvSpPr>
          <p:spPr bwMode="auto">
            <a:xfrm rot="8716293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0" name="Forme libre : forme 2609"/>
            <p:cNvSpPr/>
            <p:nvPr/>
          </p:nvSpPr>
          <p:spPr bwMode="auto">
            <a:xfrm rot="8716293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1" name="Forme libre : forme 2610"/>
            <p:cNvSpPr/>
            <p:nvPr/>
          </p:nvSpPr>
          <p:spPr bwMode="auto">
            <a:xfrm rot="8716293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2" name="Forme libre : forme 2611"/>
            <p:cNvSpPr/>
            <p:nvPr/>
          </p:nvSpPr>
          <p:spPr bwMode="auto">
            <a:xfrm rot="8716293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3" name="Forme libre : forme 2612"/>
            <p:cNvSpPr/>
            <p:nvPr/>
          </p:nvSpPr>
          <p:spPr bwMode="auto">
            <a:xfrm rot="8716293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4" name="Forme libre : forme 2613"/>
            <p:cNvSpPr/>
            <p:nvPr/>
          </p:nvSpPr>
          <p:spPr bwMode="auto">
            <a:xfrm rot="8716293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5" name="Forme libre : forme 2614"/>
            <p:cNvSpPr/>
            <p:nvPr/>
          </p:nvSpPr>
          <p:spPr bwMode="auto">
            <a:xfrm rot="7484127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6" name="Forme libre : forme 2615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7" name="Forme libre : forme 2616"/>
            <p:cNvSpPr/>
            <p:nvPr/>
          </p:nvSpPr>
          <p:spPr bwMode="auto">
            <a:xfrm rot="8716293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8" name="Forme libre : forme 2617"/>
            <p:cNvSpPr/>
            <p:nvPr/>
          </p:nvSpPr>
          <p:spPr bwMode="auto">
            <a:xfrm rot="8716293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9" name="Forme libre : forme 2618"/>
            <p:cNvSpPr/>
            <p:nvPr/>
          </p:nvSpPr>
          <p:spPr bwMode="auto">
            <a:xfrm rot="8716293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0" name="Forme libre : forme 2619"/>
            <p:cNvSpPr/>
            <p:nvPr/>
          </p:nvSpPr>
          <p:spPr bwMode="auto">
            <a:xfrm rot="8716293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1" name="Forme libre : forme 2620"/>
            <p:cNvSpPr/>
            <p:nvPr/>
          </p:nvSpPr>
          <p:spPr bwMode="auto">
            <a:xfrm rot="8716293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2" name="Forme libre : forme 2621"/>
            <p:cNvSpPr/>
            <p:nvPr/>
          </p:nvSpPr>
          <p:spPr bwMode="auto">
            <a:xfrm rot="8716293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3" name="Forme libre : forme 2622"/>
            <p:cNvSpPr/>
            <p:nvPr/>
          </p:nvSpPr>
          <p:spPr bwMode="auto">
            <a:xfrm rot="8716293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4" name="Forme libre : forme 2623"/>
            <p:cNvSpPr/>
            <p:nvPr/>
          </p:nvSpPr>
          <p:spPr bwMode="auto">
            <a:xfrm rot="8716293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5" name="Forme libre : forme 2624"/>
            <p:cNvSpPr/>
            <p:nvPr/>
          </p:nvSpPr>
          <p:spPr bwMode="auto">
            <a:xfrm rot="8716293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6" name="Forme libre : forme 2625"/>
            <p:cNvSpPr/>
            <p:nvPr/>
          </p:nvSpPr>
          <p:spPr bwMode="auto">
            <a:xfrm rot="8716293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7" name="Forme libre : forme 2626"/>
            <p:cNvSpPr/>
            <p:nvPr/>
          </p:nvSpPr>
          <p:spPr bwMode="auto">
            <a:xfrm rot="8716293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8" name="Forme libre : forme 2627"/>
            <p:cNvSpPr/>
            <p:nvPr/>
          </p:nvSpPr>
          <p:spPr bwMode="auto">
            <a:xfrm rot="8716293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9" name="Forme libre : forme 2628"/>
            <p:cNvSpPr/>
            <p:nvPr/>
          </p:nvSpPr>
          <p:spPr bwMode="auto">
            <a:xfrm rot="8716293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0" name="Forme libre : forme 2629"/>
            <p:cNvSpPr/>
            <p:nvPr/>
          </p:nvSpPr>
          <p:spPr bwMode="auto">
            <a:xfrm rot="8716293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1" name="Forme libre : forme 2630"/>
            <p:cNvSpPr/>
            <p:nvPr/>
          </p:nvSpPr>
          <p:spPr bwMode="auto">
            <a:xfrm rot="8716293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2" name="Forme libre : forme 2631"/>
            <p:cNvSpPr/>
            <p:nvPr/>
          </p:nvSpPr>
          <p:spPr bwMode="auto">
            <a:xfrm rot="8716293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3" name="Forme libre : forme 2632"/>
            <p:cNvSpPr/>
            <p:nvPr/>
          </p:nvSpPr>
          <p:spPr bwMode="auto">
            <a:xfrm rot="7484127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4" name="Forme libre : forme 2633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5" name="Forme libre : forme 2634"/>
            <p:cNvSpPr/>
            <p:nvPr/>
          </p:nvSpPr>
          <p:spPr bwMode="auto">
            <a:xfrm rot="8716293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6" name="Forme libre : forme 2635"/>
            <p:cNvSpPr/>
            <p:nvPr/>
          </p:nvSpPr>
          <p:spPr bwMode="auto">
            <a:xfrm rot="8716293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7" name="Forme libre : forme 2636"/>
            <p:cNvSpPr/>
            <p:nvPr/>
          </p:nvSpPr>
          <p:spPr bwMode="auto">
            <a:xfrm rot="8716293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8" name="Forme libre : forme 2637"/>
            <p:cNvSpPr/>
            <p:nvPr/>
          </p:nvSpPr>
          <p:spPr bwMode="auto">
            <a:xfrm rot="8716293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9" name="Forme libre : forme 2638"/>
            <p:cNvSpPr/>
            <p:nvPr/>
          </p:nvSpPr>
          <p:spPr bwMode="auto">
            <a:xfrm rot="8716293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0" name="Forme libre : forme 2639"/>
            <p:cNvSpPr/>
            <p:nvPr/>
          </p:nvSpPr>
          <p:spPr bwMode="auto">
            <a:xfrm rot="8716293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1" name="Forme libre : forme 2640"/>
            <p:cNvSpPr/>
            <p:nvPr/>
          </p:nvSpPr>
          <p:spPr bwMode="auto">
            <a:xfrm rot="8716293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2" name="Forme libre : forme 2641"/>
            <p:cNvSpPr/>
            <p:nvPr/>
          </p:nvSpPr>
          <p:spPr bwMode="auto">
            <a:xfrm rot="8716293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3" name="Forme libre : forme 2642"/>
            <p:cNvSpPr/>
            <p:nvPr/>
          </p:nvSpPr>
          <p:spPr bwMode="auto">
            <a:xfrm rot="8716293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4" name="Forme libre : forme 2643"/>
            <p:cNvSpPr/>
            <p:nvPr/>
          </p:nvSpPr>
          <p:spPr bwMode="auto">
            <a:xfrm rot="8716293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5" name="Forme libre : forme 2644"/>
            <p:cNvSpPr/>
            <p:nvPr/>
          </p:nvSpPr>
          <p:spPr bwMode="auto">
            <a:xfrm rot="8716293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6" name="Forme libre : forme 2645"/>
            <p:cNvSpPr/>
            <p:nvPr/>
          </p:nvSpPr>
          <p:spPr bwMode="auto">
            <a:xfrm rot="8716293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7" name="Forme libre : forme 2646"/>
            <p:cNvSpPr/>
            <p:nvPr/>
          </p:nvSpPr>
          <p:spPr bwMode="auto">
            <a:xfrm rot="8716293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8" name="Forme libre : forme 2647"/>
            <p:cNvSpPr/>
            <p:nvPr/>
          </p:nvSpPr>
          <p:spPr bwMode="auto">
            <a:xfrm rot="8716293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9" name="Forme libre : forme 2648"/>
            <p:cNvSpPr/>
            <p:nvPr/>
          </p:nvSpPr>
          <p:spPr bwMode="auto">
            <a:xfrm rot="8716293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0" name="Forme libre : forme 2649"/>
            <p:cNvSpPr/>
            <p:nvPr/>
          </p:nvSpPr>
          <p:spPr bwMode="auto">
            <a:xfrm rot="7484127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1" name="Forme libre : forme 2650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2" name="Forme libre : forme 2651"/>
            <p:cNvSpPr/>
            <p:nvPr/>
          </p:nvSpPr>
          <p:spPr bwMode="auto">
            <a:xfrm rot="8716293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3" name="Forme libre : forme 2652"/>
            <p:cNvSpPr/>
            <p:nvPr/>
          </p:nvSpPr>
          <p:spPr bwMode="auto">
            <a:xfrm rot="8716293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4" name="Forme libre : forme 2653"/>
            <p:cNvSpPr/>
            <p:nvPr/>
          </p:nvSpPr>
          <p:spPr bwMode="auto">
            <a:xfrm rot="8716293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5" name="Forme libre : forme 2654"/>
            <p:cNvSpPr/>
            <p:nvPr/>
          </p:nvSpPr>
          <p:spPr bwMode="auto">
            <a:xfrm rot="8716293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6" name="Forme libre : forme 2655"/>
            <p:cNvSpPr/>
            <p:nvPr/>
          </p:nvSpPr>
          <p:spPr bwMode="auto">
            <a:xfrm rot="8716293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7" name="Forme libre : forme 2656"/>
            <p:cNvSpPr/>
            <p:nvPr/>
          </p:nvSpPr>
          <p:spPr bwMode="auto">
            <a:xfrm rot="8716293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8" name="Forme libre : forme 2657"/>
            <p:cNvSpPr/>
            <p:nvPr/>
          </p:nvSpPr>
          <p:spPr bwMode="auto">
            <a:xfrm rot="8716293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9" name="Forme libre : forme 2658"/>
            <p:cNvSpPr/>
            <p:nvPr/>
          </p:nvSpPr>
          <p:spPr bwMode="auto">
            <a:xfrm rot="8716293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0" name="Forme libre : forme 2659"/>
            <p:cNvSpPr/>
            <p:nvPr/>
          </p:nvSpPr>
          <p:spPr bwMode="auto">
            <a:xfrm rot="8716293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1" name="Forme libre : forme 2660"/>
            <p:cNvSpPr/>
            <p:nvPr/>
          </p:nvSpPr>
          <p:spPr bwMode="auto">
            <a:xfrm rot="7484127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2" name="Forme libre : forme 2661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" name="Forme libre : forme 2662"/>
            <p:cNvSpPr/>
            <p:nvPr/>
          </p:nvSpPr>
          <p:spPr bwMode="auto">
            <a:xfrm rot="8716293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" name="Forme libre : forme 2663"/>
            <p:cNvSpPr/>
            <p:nvPr/>
          </p:nvSpPr>
          <p:spPr bwMode="auto">
            <a:xfrm rot="8716293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5" name="Forme libre : forme 2664"/>
            <p:cNvSpPr/>
            <p:nvPr/>
          </p:nvSpPr>
          <p:spPr bwMode="auto">
            <a:xfrm rot="8716293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6" name="Forme libre : forme 2665"/>
            <p:cNvSpPr/>
            <p:nvPr/>
          </p:nvSpPr>
          <p:spPr bwMode="auto">
            <a:xfrm rot="8716293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7" name="Forme libre : forme 2666"/>
            <p:cNvSpPr/>
            <p:nvPr/>
          </p:nvSpPr>
          <p:spPr bwMode="auto">
            <a:xfrm rot="8716293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8" name="Forme libre : forme 2667"/>
            <p:cNvSpPr/>
            <p:nvPr/>
          </p:nvSpPr>
          <p:spPr bwMode="auto">
            <a:xfrm rot="8716293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9" name="Forme libre : forme 2668"/>
            <p:cNvSpPr/>
            <p:nvPr/>
          </p:nvSpPr>
          <p:spPr bwMode="auto">
            <a:xfrm rot="7484127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0" name="Forme libre : forme 2669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1" name="Forme libre : forme 2670"/>
            <p:cNvSpPr/>
            <p:nvPr/>
          </p:nvSpPr>
          <p:spPr bwMode="auto">
            <a:xfrm rot="8716293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2" name="Forme libre : forme 2671"/>
            <p:cNvSpPr/>
            <p:nvPr/>
          </p:nvSpPr>
          <p:spPr bwMode="auto">
            <a:xfrm rot="8716293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3" name="Forme libre : forme 2672"/>
            <p:cNvSpPr/>
            <p:nvPr/>
          </p:nvSpPr>
          <p:spPr bwMode="auto">
            <a:xfrm rot="8716293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4" name="Forme libre : forme 2673"/>
            <p:cNvSpPr/>
            <p:nvPr/>
          </p:nvSpPr>
          <p:spPr bwMode="auto">
            <a:xfrm rot="8716293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5" name="Forme libre : forme 2674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6" name="Forme libre : forme 2675"/>
            <p:cNvSpPr/>
            <p:nvPr/>
          </p:nvSpPr>
          <p:spPr bwMode="auto">
            <a:xfrm rot="8716293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7" name="Forme libre : forme 2676"/>
            <p:cNvSpPr/>
            <p:nvPr/>
          </p:nvSpPr>
          <p:spPr bwMode="auto">
            <a:xfrm rot="8716293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8" name="Forme libre : forme 2677"/>
            <p:cNvSpPr/>
            <p:nvPr/>
          </p:nvSpPr>
          <p:spPr bwMode="auto">
            <a:xfrm rot="8716293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9" name="Forme libre : forme 2678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0" name="Forme libre : forme 2679"/>
            <p:cNvSpPr/>
            <p:nvPr/>
          </p:nvSpPr>
          <p:spPr bwMode="auto">
            <a:xfrm rot="8716293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1" name="Forme libre : forme 2680"/>
            <p:cNvSpPr/>
            <p:nvPr/>
          </p:nvSpPr>
          <p:spPr bwMode="auto">
            <a:xfrm rot="8716293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2" name="Forme libre : forme 2681"/>
            <p:cNvSpPr/>
            <p:nvPr/>
          </p:nvSpPr>
          <p:spPr bwMode="auto">
            <a:xfrm rot="8716293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3" name="Forme libre : forme 2682"/>
            <p:cNvSpPr/>
            <p:nvPr/>
          </p:nvSpPr>
          <p:spPr bwMode="auto">
            <a:xfrm rot="8716293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4" name="Forme libre : forme 2683"/>
            <p:cNvSpPr/>
            <p:nvPr/>
          </p:nvSpPr>
          <p:spPr bwMode="auto">
            <a:xfrm rot="8716293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5" name="Forme libre : forme 2684"/>
            <p:cNvSpPr/>
            <p:nvPr/>
          </p:nvSpPr>
          <p:spPr bwMode="auto">
            <a:xfrm rot="8716293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6" name="Forme libre : forme 2685"/>
            <p:cNvSpPr/>
            <p:nvPr/>
          </p:nvSpPr>
          <p:spPr bwMode="auto">
            <a:xfrm rot="7484127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7" name="Forme libre : forme 2686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8" name="Forme libre : forme 2687"/>
            <p:cNvSpPr/>
            <p:nvPr/>
          </p:nvSpPr>
          <p:spPr bwMode="auto">
            <a:xfrm rot="8716293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9" name="Forme libre : forme 2688"/>
            <p:cNvSpPr/>
            <p:nvPr/>
          </p:nvSpPr>
          <p:spPr bwMode="auto">
            <a:xfrm rot="8716293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0" name="Forme libre : forme 2689"/>
            <p:cNvSpPr/>
            <p:nvPr/>
          </p:nvSpPr>
          <p:spPr bwMode="auto">
            <a:xfrm rot="8716293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1" name="Forme libre : forme 2690"/>
            <p:cNvSpPr/>
            <p:nvPr/>
          </p:nvSpPr>
          <p:spPr bwMode="auto">
            <a:xfrm rot="8716293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2" name="Forme libre : forme 2691"/>
            <p:cNvSpPr/>
            <p:nvPr/>
          </p:nvSpPr>
          <p:spPr bwMode="auto">
            <a:xfrm rot="8716293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3" name="Forme libre : forme 2692"/>
            <p:cNvSpPr/>
            <p:nvPr/>
          </p:nvSpPr>
          <p:spPr bwMode="auto">
            <a:xfrm rot="8716293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4" name="Forme libre : forme 2693"/>
            <p:cNvSpPr/>
            <p:nvPr/>
          </p:nvSpPr>
          <p:spPr bwMode="auto">
            <a:xfrm rot="8716293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5" name="Forme libre : forme 2694"/>
            <p:cNvSpPr/>
            <p:nvPr/>
          </p:nvSpPr>
          <p:spPr bwMode="auto">
            <a:xfrm rot="8716293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6" name="Forme libre : forme 2695"/>
            <p:cNvSpPr/>
            <p:nvPr/>
          </p:nvSpPr>
          <p:spPr bwMode="auto">
            <a:xfrm rot="8716293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7" name="Forme libre : forme 2696"/>
            <p:cNvSpPr/>
            <p:nvPr/>
          </p:nvSpPr>
          <p:spPr bwMode="auto">
            <a:xfrm rot="7484127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8" name="Forme libre : forme 2697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9" name="Forme libre : forme 2698"/>
            <p:cNvSpPr/>
            <p:nvPr/>
          </p:nvSpPr>
          <p:spPr bwMode="auto">
            <a:xfrm rot="8716293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0" name="Forme libre : forme 2699"/>
            <p:cNvSpPr/>
            <p:nvPr/>
          </p:nvSpPr>
          <p:spPr bwMode="auto">
            <a:xfrm rot="8716293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1" name="Forme libre : forme 2700"/>
            <p:cNvSpPr/>
            <p:nvPr/>
          </p:nvSpPr>
          <p:spPr bwMode="auto">
            <a:xfrm rot="8716293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2" name="Forme libre : forme 2701"/>
            <p:cNvSpPr/>
            <p:nvPr/>
          </p:nvSpPr>
          <p:spPr bwMode="auto">
            <a:xfrm rot="8716293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03" name="Forme libre : forme 2702"/>
          <p:cNvSpPr/>
          <p:nvPr userDrawn="1"/>
        </p:nvSpPr>
        <p:spPr bwMode="auto">
          <a:xfrm>
            <a:off x="5658097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 extrusionOk="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416" name="Triangle isocèle 1415"/>
          <p:cNvSpPr/>
          <p:nvPr userDrawn="1"/>
        </p:nvSpPr>
        <p:spPr bwMode="auto">
          <a:xfrm flipH="1" flipV="1">
            <a:off x="5860798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12" name="Espace réservé du texte 1411"/>
          <p:cNvSpPr>
            <a:spLocks noGrp="1"/>
          </p:cNvSpPr>
          <p:nvPr>
            <p:ph type="body" sz="quarter" idx="14"/>
          </p:nvPr>
        </p:nvSpPr>
        <p:spPr bwMode="auto"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13" name="Espace réservé du texte 1412"/>
          <p:cNvSpPr>
            <a:spLocks noGrp="1"/>
          </p:cNvSpPr>
          <p:nvPr>
            <p:ph type="body" sz="quarter" idx="15"/>
          </p:nvPr>
        </p:nvSpPr>
        <p:spPr bwMode="auto"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414" name="Titre 1413"/>
          <p:cNvSpPr>
            <a:spLocks noGrp="1"/>
          </p:cNvSpPr>
          <p:nvPr>
            <p:ph type="title" hasCustomPrompt="1"/>
          </p:nvPr>
        </p:nvSpPr>
        <p:spPr bwMode="auto"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2704" name="Espace réservé du texte 527"/>
          <p:cNvSpPr>
            <a:spLocks noGrp="1"/>
          </p:cNvSpPr>
          <p:nvPr>
            <p:ph type="body" sz="quarter" idx="16"/>
          </p:nvPr>
        </p:nvSpPr>
        <p:spPr bwMode="auto"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2705" name="Espace réservé du texte 528"/>
          <p:cNvSpPr>
            <a:spLocks noGrp="1"/>
          </p:cNvSpPr>
          <p:nvPr>
            <p:ph type="body" sz="quarter" idx="17"/>
          </p:nvPr>
        </p:nvSpPr>
        <p:spPr bwMode="auto"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2706" name="Espace réservé du texte 53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</p:txBody>
      </p:sp>
      <p:sp>
        <p:nvSpPr>
          <p:cNvPr id="905" name="Espace réservé du numéro de diapositive 904"/>
          <p:cNvSpPr>
            <a:spLocks noGrp="1"/>
          </p:cNvSpPr>
          <p:nvPr userDrawn="1">
            <p:ph type="sldNum" sz="quarter" idx="12"/>
          </p:nvPr>
        </p:nvSpPr>
        <p:spPr bwMode="auto"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 extrusionOk="0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  <a:p>
            <a:pPr lvl="4">
              <a:defRPr/>
            </a:pPr>
            <a:r>
              <a:rPr lang="fr-FR"/>
              <a:t>Niveau 5</a:t>
            </a:r>
            <a:endParaRPr/>
          </a:p>
          <a:p>
            <a:pPr lvl="5">
              <a:defRPr/>
            </a:pPr>
            <a:r>
              <a:rPr lang="fr-FR"/>
              <a:t>Niveau 6</a:t>
            </a:r>
            <a:endParaRPr/>
          </a:p>
          <a:p>
            <a:pPr lvl="6">
              <a:defRPr/>
            </a:pPr>
            <a:r>
              <a:rPr lang="fr-FR"/>
              <a:t>Niveau 7</a:t>
            </a:r>
            <a:endParaRPr/>
          </a:p>
          <a:p>
            <a:pPr lvl="7">
              <a:defRPr/>
            </a:pPr>
            <a:r>
              <a:rPr lang="fr-FR"/>
              <a:t>Niveau 8</a:t>
            </a:r>
            <a:endParaRPr/>
          </a:p>
          <a:p>
            <a:pPr lvl="8">
              <a:defRPr/>
            </a:pPr>
            <a:r>
              <a:rPr lang="fr-FR"/>
              <a:t>Niveau 9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/>
  <p:txStyles>
    <p:titleStyle>
      <a:lvl1pPr algn="l" defTabSz="685800">
        <a:lnSpc>
          <a:spcPct val="90000"/>
        </a:lnSpc>
        <a:spcBef>
          <a:spcPts val="0"/>
        </a:spcBef>
        <a:buNone/>
        <a:defRPr lang="fr-FR" sz="2400" b="1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>
        <a:lnSpc>
          <a:spcPct val="90000"/>
        </a:lnSpc>
        <a:spcBef>
          <a:spcPts val="0"/>
        </a:spcBef>
        <a:buFont typeface="Arial"/>
        <a:buNone/>
        <a:defRPr lang="fr-FR" sz="16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ct val="90000"/>
        </a:lnSpc>
        <a:spcBef>
          <a:spcPts val="375"/>
        </a:spcBef>
        <a:buFont typeface="Arial"/>
        <a:buNone/>
        <a:defRPr lang="fr-FR" sz="14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30"/>
        </a:buBlip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>
        <a:lnSpc>
          <a:spcPct val="90000"/>
        </a:lnSpc>
        <a:spcBef>
          <a:spcPts val="375"/>
        </a:spcBef>
        <a:buFont typeface="Arial"/>
        <a:buNone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4000" dirty="0"/>
              <a:t>Communauté de pratique IA</a:t>
            </a:r>
            <a:endParaRPr dirty="0"/>
          </a:p>
          <a:p>
            <a:pPr>
              <a:defRPr/>
            </a:pPr>
            <a:endParaRPr lang="fr-FR" sz="4000" dirty="0"/>
          </a:p>
          <a:p>
            <a:pPr>
              <a:defRPr/>
            </a:pPr>
            <a:r>
              <a:rPr lang="fr-FR" sz="4000" dirty="0"/>
              <a:t>Réunion 1 – 3 juillet 2025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683519" y="3845234"/>
            <a:ext cx="131445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/>
          <p:nvPr/>
        </p:nvSpPr>
        <p:spPr bwMode="auto">
          <a:xfrm>
            <a:off x="1250302" y="364141"/>
            <a:ext cx="5878782" cy="424732"/>
          </a:xfrm>
          <a:prstGeom prst="rect">
            <a:avLst/>
          </a:prstGeom>
        </p:spPr>
        <p:txBody>
          <a:bodyPr/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fr-FR" sz="2400" b="1">
                <a:solidFill>
                  <a:srgbClr val="3A1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Activité 2 </a:t>
            </a:r>
            <a:r>
              <a:rPr lang="fr-FR" dirty="0"/>
              <a:t>: Vous êtes plutôt... </a:t>
            </a:r>
            <a:endParaRPr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60496" y="1950181"/>
            <a:ext cx="3843716" cy="163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t="8616" b="8616"/>
          <a:stretch/>
        </p:blipFill>
        <p:spPr bwMode="auto">
          <a:xfrm>
            <a:off x="2351301" y="788872"/>
            <a:ext cx="4677938" cy="38718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90C7CA-6731-4FD2-BED1-7EA0B89A1C16}"/>
              </a:ext>
            </a:extLst>
          </p:cNvPr>
          <p:cNvSpPr txBox="1"/>
          <p:nvPr/>
        </p:nvSpPr>
        <p:spPr bwMode="auto">
          <a:xfrm>
            <a:off x="3885293" y="4533138"/>
            <a:ext cx="2220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Image créée par l’IA </a:t>
            </a:r>
            <a:r>
              <a:rPr lang="fr-FR" sz="1000" i="1" dirty="0" err="1"/>
              <a:t>Recraft</a:t>
            </a:r>
            <a:endParaRPr lang="fr-FR" sz="1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7952032" name="Titre 2"/>
          <p:cNvSpPr txBox="1"/>
          <p:nvPr/>
        </p:nvSpPr>
        <p:spPr bwMode="auto">
          <a:xfrm>
            <a:off x="1319000" y="364140"/>
            <a:ext cx="7724923" cy="424731"/>
          </a:xfrm>
          <a:prstGeom prst="rect">
            <a:avLst/>
          </a:prstGeom>
        </p:spPr>
        <p:txBody>
          <a:bodyPr/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fr-FR" sz="2400" b="1">
                <a:solidFill>
                  <a:srgbClr val="3A1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Activité 2 </a:t>
            </a:r>
            <a:r>
              <a:rPr lang="fr-FR" dirty="0"/>
              <a:t>: …Verre à moitié vide ou à moitié plein ?</a:t>
            </a:r>
            <a:endParaRPr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F0199FB-451C-4C86-A3B5-E0D9AB87FCBC}"/>
              </a:ext>
            </a:extLst>
          </p:cNvPr>
          <p:cNvSpPr/>
          <p:nvPr/>
        </p:nvSpPr>
        <p:spPr>
          <a:xfrm>
            <a:off x="1495355" y="1673380"/>
            <a:ext cx="2977117" cy="29305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1D75D7E-0289-4566-901B-1396973E6345}"/>
              </a:ext>
            </a:extLst>
          </p:cNvPr>
          <p:cNvCxnSpPr>
            <a:cxnSpLocks/>
            <a:stCxn id="3" idx="0"/>
            <a:endCxn id="3" idx="4"/>
          </p:cNvCxnSpPr>
          <p:nvPr/>
        </p:nvCxnSpPr>
        <p:spPr>
          <a:xfrm>
            <a:off x="2983914" y="1673380"/>
            <a:ext cx="0" cy="2930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85F19E3-FBB5-470F-A80C-53C1ECC6B5E0}"/>
              </a:ext>
            </a:extLst>
          </p:cNvPr>
          <p:cNvSpPr txBox="1"/>
          <p:nvPr/>
        </p:nvSpPr>
        <p:spPr>
          <a:xfrm>
            <a:off x="1513895" y="2827633"/>
            <a:ext cx="139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Groupe 1 :</a:t>
            </a:r>
          </a:p>
          <a:p>
            <a:pPr algn="ctr"/>
            <a:r>
              <a:rPr lang="fr-FR" sz="1400" b="1" dirty="0"/>
              <a:t>les risques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7A96AE-D835-498D-985E-6C8166F14A73}"/>
              </a:ext>
            </a:extLst>
          </p:cNvPr>
          <p:cNvSpPr txBox="1"/>
          <p:nvPr/>
        </p:nvSpPr>
        <p:spPr bwMode="auto">
          <a:xfrm>
            <a:off x="2963133" y="2827538"/>
            <a:ext cx="159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Groupe 2 : </a:t>
            </a:r>
          </a:p>
          <a:p>
            <a:pPr algn="ctr"/>
            <a:r>
              <a:rPr lang="fr-FR" sz="1400" b="1" dirty="0"/>
              <a:t>les opportunités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70323DA-5B65-4AEA-8B62-8358DED8566D}"/>
              </a:ext>
            </a:extLst>
          </p:cNvPr>
          <p:cNvSpPr/>
          <p:nvPr/>
        </p:nvSpPr>
        <p:spPr bwMode="auto">
          <a:xfrm>
            <a:off x="5379879" y="1611823"/>
            <a:ext cx="3070876" cy="3022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57A02BB-743B-46E2-BEF8-9E4EA39C5B21}"/>
              </a:ext>
            </a:extLst>
          </p:cNvPr>
          <p:cNvCxnSpPr>
            <a:cxnSpLocks/>
            <a:stCxn id="14" idx="0"/>
            <a:endCxn id="14" idx="4"/>
          </p:cNvCxnSpPr>
          <p:nvPr/>
        </p:nvCxnSpPr>
        <p:spPr bwMode="auto">
          <a:xfrm>
            <a:off x="6915317" y="1611823"/>
            <a:ext cx="0" cy="3022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B98E9A6-8B4C-4ACD-8031-B248B3D60E51}"/>
              </a:ext>
            </a:extLst>
          </p:cNvPr>
          <p:cNvSpPr txBox="1"/>
          <p:nvPr/>
        </p:nvSpPr>
        <p:spPr bwMode="auto">
          <a:xfrm>
            <a:off x="5379879" y="2827633"/>
            <a:ext cx="139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Groupe 1 :</a:t>
            </a:r>
          </a:p>
          <a:p>
            <a:pPr algn="ctr"/>
            <a:r>
              <a:rPr lang="fr-FR" sz="1400" b="1" dirty="0"/>
              <a:t>les difficultés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712390-E1DF-4E86-9CB1-A248AF8E440C}"/>
              </a:ext>
            </a:extLst>
          </p:cNvPr>
          <p:cNvSpPr txBox="1"/>
          <p:nvPr/>
        </p:nvSpPr>
        <p:spPr bwMode="auto">
          <a:xfrm>
            <a:off x="7003406" y="2827633"/>
            <a:ext cx="152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Groupe 2 : </a:t>
            </a:r>
          </a:p>
          <a:p>
            <a:pPr algn="ctr"/>
            <a:r>
              <a:rPr lang="fr-FR" sz="1400" b="1" dirty="0"/>
              <a:t>les facilités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BB530A-28AC-4C09-87A6-8BEFE120B24D}"/>
              </a:ext>
            </a:extLst>
          </p:cNvPr>
          <p:cNvSpPr txBox="1"/>
          <p:nvPr/>
        </p:nvSpPr>
        <p:spPr bwMode="auto">
          <a:xfrm>
            <a:off x="1121105" y="996552"/>
            <a:ext cx="7724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00B0F0"/>
                </a:solidFill>
              </a:rPr>
              <a:t>Table 1 </a:t>
            </a:r>
            <a:r>
              <a:rPr lang="fr-FR" sz="1600" dirty="0"/>
              <a:t>→ IA : Quels risques et opportunités dans la relation enseignant-étudiant ?</a:t>
            </a:r>
            <a:endParaRPr sz="1600" dirty="0"/>
          </a:p>
          <a:p>
            <a:pPr>
              <a:defRPr/>
            </a:pPr>
            <a:r>
              <a:rPr lang="fr-FR" sz="1600" dirty="0">
                <a:solidFill>
                  <a:srgbClr val="00B0F0"/>
                </a:solidFill>
              </a:rPr>
              <a:t>Table 2 </a:t>
            </a:r>
            <a:r>
              <a:rPr lang="fr-FR" sz="1600" dirty="0"/>
              <a:t>→ IA : Quelles facilités et difficultés pour le métier de l'enseignant ?</a:t>
            </a:r>
            <a:endParaRPr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FDF454-FE27-4387-AD5A-C3ADD0C4FFB2}"/>
              </a:ext>
            </a:extLst>
          </p:cNvPr>
          <p:cNvSpPr txBox="1"/>
          <p:nvPr/>
        </p:nvSpPr>
        <p:spPr>
          <a:xfrm>
            <a:off x="1850300" y="4797722"/>
            <a:ext cx="634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10 min en groupe → 5 min en table → 5 min de restitution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065D637-7D71-40D2-93B1-1EAC005A7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9862" y="4649976"/>
            <a:ext cx="430438" cy="4304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D56584-F1BB-4587-97D5-EAF0D54D9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18" y="50559"/>
            <a:ext cx="4396564" cy="50929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13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Conclusion et sondage</a:t>
            </a:r>
            <a:endParaRPr/>
          </a:p>
        </p:txBody>
      </p:sp>
      <p:pic>
        <p:nvPicPr>
          <p:cNvPr id="5" name="Image 4" descr="Une image contenant illustration, graphisme, Graphique, dessin humoristique&#10;&#10;Description générée automatique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02767" y="1521302"/>
            <a:ext cx="3404772" cy="30962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85730" y="2068048"/>
            <a:ext cx="2019594" cy="204463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21594" y="4145881"/>
            <a:ext cx="2734057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Annexes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033894" y="2087001"/>
            <a:ext cx="222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Arial"/>
                <a:cs typeface="Arial"/>
              </a:rPr>
              <a:t>Rejoignez-le pour échanger et partager en asynchrone </a:t>
            </a:r>
            <a:endParaRPr/>
          </a:p>
        </p:txBody>
      </p:sp>
      <p:sp>
        <p:nvSpPr>
          <p:cNvPr id="6" name="ZoneTexte 5"/>
          <p:cNvSpPr txBox="1"/>
          <p:nvPr/>
        </p:nvSpPr>
        <p:spPr bwMode="auto">
          <a:xfrm>
            <a:off x="1607344" y="4763769"/>
            <a:ext cx="65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/>
              <a:t>https://moodle.u-bordeaux.fr/course/view.php?id=20123</a:t>
            </a:r>
            <a:endParaRPr/>
          </a:p>
        </p:txBody>
      </p:sp>
      <p:pic>
        <p:nvPicPr>
          <p:cNvPr id="8" name="Image 7" descr="Une image contenant motif, carré, pixel, conception&#10;&#10;Description générée automatique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3325" y="1372716"/>
            <a:ext cx="2628900" cy="2628900"/>
          </a:xfrm>
          <a:prstGeom prst="rect">
            <a:avLst/>
          </a:prstGeom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 bwMode="auto">
          <a:xfrm>
            <a:off x="1198859" y="349390"/>
            <a:ext cx="7316491" cy="424732"/>
          </a:xfrm>
        </p:spPr>
        <p:txBody>
          <a:bodyPr/>
          <a:lstStyle/>
          <a:p>
            <a:pPr>
              <a:defRPr/>
            </a:pPr>
            <a:r>
              <a:rPr lang="fr-FR"/>
              <a:t>Un espace Moodle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 r="67912"/>
          <a:stretch/>
        </p:blipFill>
        <p:spPr bwMode="auto">
          <a:xfrm>
            <a:off x="3323320" y="1345792"/>
            <a:ext cx="2723882" cy="27267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l="34348" t="26707" b="36253"/>
          <a:stretch/>
        </p:blipFill>
        <p:spPr bwMode="auto">
          <a:xfrm>
            <a:off x="1842615" y="4133503"/>
            <a:ext cx="5573069" cy="1009997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 bwMode="auto">
          <a:xfrm>
            <a:off x="205740" y="195065"/>
            <a:ext cx="8501842" cy="738664"/>
            <a:chOff x="0" y="243713"/>
            <a:chExt cx="11335789" cy="984885"/>
          </a:xfrm>
        </p:grpSpPr>
        <p:sp>
          <p:nvSpPr>
            <p:cNvPr id="6" name="ZoneTexte 5"/>
            <p:cNvSpPr txBox="1"/>
            <p:nvPr/>
          </p:nvSpPr>
          <p:spPr bwMode="auto">
            <a:xfrm>
              <a:off x="1003069" y="243713"/>
              <a:ext cx="10332720" cy="984885"/>
            </a:xfrm>
            <a:prstGeom prst="rect">
              <a:avLst/>
            </a:prstGeom>
            <a:solidFill>
              <a:srgbClr val="0AB3AC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2100" b="1">
                  <a:solidFill>
                    <a:schemeClr val="bg1"/>
                  </a:solidFill>
                  <a:latin typeface="Arial"/>
                  <a:cs typeface="Arial"/>
                </a:rPr>
                <a:t>AVEZ-VOUS CONNAISSANCE DE GROUPES DE TRAVAIL EXISTANTS SUR L’IA DANS LES STRUCTURES UB ?</a:t>
              </a:r>
              <a:endParaRPr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rcRect r="83873"/>
            <a:stretch/>
          </p:blipFill>
          <p:spPr bwMode="auto">
            <a:xfrm>
              <a:off x="0" y="290945"/>
              <a:ext cx="1003069" cy="542925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 bwMode="auto">
          <a:xfrm>
            <a:off x="581891" y="2325658"/>
            <a:ext cx="22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Arial"/>
                <a:cs typeface="Arial"/>
              </a:rPr>
              <a:t>Parlez-nous en sur Wooclap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Programme</a:t>
            </a:r>
            <a:endParaRPr lang="fr-FR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 bwMode="auto"/>
        <p:txBody>
          <a:bodyPr>
            <a:normAutofit/>
          </a:bodyPr>
          <a:lstStyle/>
          <a:p>
            <a:pPr lvl="2">
              <a:defRPr/>
            </a:pPr>
            <a:r>
              <a:rPr lang="fr-FR" sz="1800" b="0"/>
              <a:t>Débriefing des souhaits remontés</a:t>
            </a:r>
            <a:endParaRPr/>
          </a:p>
          <a:p>
            <a:pPr lvl="2">
              <a:defRPr/>
            </a:pPr>
            <a:r>
              <a:rPr lang="fr-FR" sz="1800" b="0"/>
              <a:t>Activité 1 : </a:t>
            </a:r>
            <a:r>
              <a:rPr lang="fr-FR" sz="1800" b="0" i="1"/>
              <a:t>World Café </a:t>
            </a:r>
            <a:r>
              <a:rPr lang="fr-FR" sz="1800" b="0"/>
              <a:t>(modalités et thèmes)</a:t>
            </a:r>
            <a:endParaRPr/>
          </a:p>
          <a:p>
            <a:pPr lvl="2">
              <a:defRPr/>
            </a:pPr>
            <a:r>
              <a:rPr lang="fr-FR" sz="1800" b="0"/>
              <a:t>Activité 2 : </a:t>
            </a:r>
            <a:r>
              <a:rPr lang="fr-FR" sz="1800" b="0" i="1"/>
              <a:t>IA : Vous êtes plutôt </a:t>
            </a:r>
            <a:r>
              <a:rPr lang="fr-FR" sz="1800" b="0"/>
              <a:t>… (à la manière d’un SWOT)</a:t>
            </a:r>
            <a:endParaRPr/>
          </a:p>
          <a:p>
            <a:pPr lvl="2">
              <a:defRPr/>
            </a:pPr>
            <a:r>
              <a:rPr lang="fr-FR" sz="1800" b="0"/>
              <a:t>Synthèse et conclusion</a:t>
            </a:r>
            <a:endParaRPr/>
          </a:p>
          <a:p>
            <a:pPr lvl="2">
              <a:defRPr/>
            </a:pPr>
            <a:endParaRPr lang="fr-FR" sz="1800"/>
          </a:p>
          <a:p>
            <a:pPr marL="0" lvl="2" indent="0">
              <a:buNone/>
              <a:defRPr/>
            </a:pPr>
            <a:r>
              <a:rPr lang="fr-FR" sz="1800"/>
              <a:t>~ 3h</a:t>
            </a:r>
            <a:endParaRPr/>
          </a:p>
          <a:p>
            <a:pPr marL="0" lvl="2" indent="0"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Introduction</a:t>
            </a: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65DF9F-C681-41E2-A5BF-5B6DF359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708660"/>
            <a:ext cx="4198620" cy="4198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94A1E8-C84F-4340-8526-206DE965E399}"/>
              </a:ext>
            </a:extLst>
          </p:cNvPr>
          <p:cNvSpPr txBox="1"/>
          <p:nvPr/>
        </p:nvSpPr>
        <p:spPr bwMode="auto">
          <a:xfrm>
            <a:off x="3891488" y="4897279"/>
            <a:ext cx="2220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Image créée par l’IA </a:t>
            </a:r>
            <a:r>
              <a:rPr lang="fr-FR" sz="1000" i="1" dirty="0" err="1"/>
              <a:t>Recraft</a:t>
            </a:r>
            <a:endParaRPr lang="fr-FR" sz="1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Evénement de lancement – </a:t>
            </a:r>
            <a:r>
              <a:rPr lang="fr-FR" dirty="0">
                <a:solidFill>
                  <a:srgbClr val="00B0F0"/>
                </a:solidFill>
              </a:rPr>
              <a:t>11 février 2025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7" name="Espace réservé du texte 3"/>
          <p:cNvSpPr txBox="1"/>
          <p:nvPr/>
        </p:nvSpPr>
        <p:spPr bwMode="auto">
          <a:xfrm>
            <a:off x="1286066" y="1356526"/>
            <a:ext cx="7316491" cy="3260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>
              <a:lnSpc>
                <a:spcPct val="90000"/>
              </a:lnSpc>
              <a:spcBef>
                <a:spcPts val="0"/>
              </a:spcBef>
              <a:buFont typeface="Arial"/>
              <a:buNone/>
              <a:defRPr lang="fr-FR" sz="1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Font typeface="Arial"/>
              <a:buNone/>
              <a:defRPr lang="fr-F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4572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 algn="l" defTabSz="6858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6858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6858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" indent="-270000" algn="l" defTabSz="6858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" indent="-270000" algn="l" defTabSz="68580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/>
              <a:t>Objectifs</a:t>
            </a:r>
            <a:endParaRPr/>
          </a:p>
          <a:p>
            <a:pPr lvl="2">
              <a:defRPr/>
            </a:pPr>
            <a:endParaRPr lang="fr-FR" sz="1800" b="0"/>
          </a:p>
          <a:p>
            <a:pPr lvl="2">
              <a:defRPr/>
            </a:pPr>
            <a:r>
              <a:rPr lang="fr-FR" sz="1800" b="0"/>
              <a:t>clarifier ce qu’est une communauté de pratiques ;</a:t>
            </a:r>
            <a:endParaRPr/>
          </a:p>
          <a:p>
            <a:pPr lvl="2">
              <a:defRPr/>
            </a:pPr>
            <a:r>
              <a:rPr lang="fr-FR" sz="1800" b="0"/>
              <a:t>partager nos souhaits et interrogations autour d’une communauté dédiée à l’IA dans la pédagogie ;</a:t>
            </a:r>
            <a:endParaRPr/>
          </a:p>
          <a:p>
            <a:pPr lvl="2">
              <a:defRPr/>
            </a:pPr>
            <a:r>
              <a:rPr lang="fr-FR" sz="1800" b="0"/>
              <a:t>identifier les envies d’implication et les rôles possibles au sein de cette communauté ;</a:t>
            </a:r>
            <a:endParaRPr/>
          </a:p>
          <a:p>
            <a:pPr lvl="2">
              <a:defRPr/>
            </a:pPr>
            <a:r>
              <a:rPr lang="fr-FR" sz="1800" b="0"/>
              <a:t>définir ensemble les premières thématiques à explorer lors des prochains échanges.</a:t>
            </a:r>
            <a:endParaRPr/>
          </a:p>
          <a:p>
            <a:pPr marL="125" lvl="3" indent="0"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5</a:t>
            </a:fld>
            <a:endParaRPr lang="fr-FR"/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 bwMode="auto">
          <a:xfrm>
            <a:off x="1198859" y="349390"/>
            <a:ext cx="7316491" cy="424732"/>
          </a:xfrm>
        </p:spPr>
        <p:txBody>
          <a:bodyPr/>
          <a:lstStyle/>
          <a:p>
            <a:pPr>
              <a:defRPr/>
            </a:pPr>
            <a:r>
              <a:rPr lang="fr-FR"/>
              <a:t>Parcours déambulatoire autour de 5 posters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0915" y="1086691"/>
            <a:ext cx="3067171" cy="9727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rcRect b="22361"/>
          <a:stretch/>
        </p:blipFill>
        <p:spPr bwMode="auto">
          <a:xfrm>
            <a:off x="5302307" y="957160"/>
            <a:ext cx="3213043" cy="21911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rcRect b="30851"/>
          <a:stretch/>
        </p:blipFill>
        <p:spPr bwMode="auto">
          <a:xfrm>
            <a:off x="5410992" y="3249479"/>
            <a:ext cx="2995672" cy="11893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rcRect l="377" r="1807" b="13120"/>
          <a:stretch/>
        </p:blipFill>
        <p:spPr bwMode="auto">
          <a:xfrm>
            <a:off x="1807909" y="2229086"/>
            <a:ext cx="3000177" cy="14856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807909" y="3749349"/>
            <a:ext cx="3000177" cy="3846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07910" y="4133987"/>
            <a:ext cx="2995672" cy="100152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rcRect b="83685"/>
          <a:stretch/>
        </p:blipFill>
        <p:spPr bwMode="auto">
          <a:xfrm>
            <a:off x="5410991" y="4596399"/>
            <a:ext cx="2995672" cy="372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70742B-62D9-4C47-BFDC-80408996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674EB-CF99-4CC2-8F94-AC08E84D1EAE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E73607-8CFA-4C2A-9923-02667C4151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424"/>
          <a:stretch/>
        </p:blipFill>
        <p:spPr bwMode="auto">
          <a:xfrm>
            <a:off x="0" y="102393"/>
            <a:ext cx="9144000" cy="15826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E8D539-0C94-4C93-9541-BEB3774B0239}"/>
              </a:ext>
            </a:extLst>
          </p:cNvPr>
          <p:cNvSpPr txBox="1"/>
          <p:nvPr/>
        </p:nvSpPr>
        <p:spPr bwMode="auto">
          <a:xfrm>
            <a:off x="117811" y="1953856"/>
            <a:ext cx="300214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400" dirty="0"/>
              <a:t>échanges sur les pratiques (expériences et échecs) partage de pratique, s’inspirer (11♥)</a:t>
            </a:r>
            <a:endParaRPr sz="1400"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/>
              <a:t>créer une dynamique entre pairs, nouer des liens, s’entraider (5♥)</a:t>
            </a:r>
            <a:endParaRPr sz="1400"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/>
              <a:t>qu’elle soit efficace et non chronophage (4♥)</a:t>
            </a:r>
            <a:endParaRPr sz="1400"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/>
              <a:t>rencontres dans un cadre différent (4♥)</a:t>
            </a:r>
            <a:endParaRPr sz="1400"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/>
              <a:t>la stimulation intellectuelle (3♥)</a:t>
            </a:r>
            <a:endParaRPr sz="1400" dirty="0"/>
          </a:p>
          <a:p>
            <a:pPr marL="285750" indent="-285750">
              <a:buFont typeface="Arial"/>
              <a:buChar char="•"/>
              <a:defRPr/>
            </a:pP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CD4FFE-24A7-41AE-8FD4-F5D3F732DA07}"/>
              </a:ext>
            </a:extLst>
          </p:cNvPr>
          <p:cNvSpPr txBox="1"/>
          <p:nvPr/>
        </p:nvSpPr>
        <p:spPr bwMode="auto">
          <a:xfrm>
            <a:off x="3181649" y="1953856"/>
            <a:ext cx="34406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/>
            </a:lvl1pPr>
          </a:lstStyle>
          <a:p>
            <a:pPr>
              <a:defRPr/>
            </a:pPr>
            <a:r>
              <a:rPr lang="fr-FR" dirty="0"/>
              <a:t>création d’outils et méthodes de travail diffusables (5♥)</a:t>
            </a:r>
            <a:endParaRPr dirty="0"/>
          </a:p>
          <a:p>
            <a:pPr>
              <a:defRPr/>
            </a:pPr>
            <a:r>
              <a:rPr lang="fr-FR" dirty="0"/>
              <a:t>identifier des pairs pour interagir et échanger (5♥)</a:t>
            </a:r>
            <a:endParaRPr dirty="0"/>
          </a:p>
          <a:p>
            <a:pPr>
              <a:defRPr/>
            </a:pPr>
            <a:r>
              <a:rPr lang="fr-FR" dirty="0"/>
              <a:t>qu’elle soit en lieu de veille et de partages d’informations (4♥)</a:t>
            </a:r>
            <a:endParaRPr dirty="0"/>
          </a:p>
          <a:p>
            <a:pPr>
              <a:defRPr/>
            </a:pPr>
            <a:r>
              <a:rPr lang="fr-FR" dirty="0"/>
              <a:t>anticiper les adaptations nécessaires dans les pratiques pédagogiques (3♥)</a:t>
            </a:r>
            <a:endParaRPr dirty="0"/>
          </a:p>
          <a:p>
            <a:pPr>
              <a:defRPr/>
            </a:pPr>
            <a:r>
              <a:rPr lang="fr-FR" dirty="0"/>
              <a:t>bienveillance, co-construction (3♥)</a:t>
            </a:r>
            <a:endParaRPr dirty="0"/>
          </a:p>
          <a:p>
            <a:pPr>
              <a:defRPr/>
            </a:pPr>
            <a:r>
              <a:rPr lang="fr-FR" dirty="0"/>
              <a:t>faire remonter des besoins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7B6DB4-15DF-45DB-8603-D88929F1F7FA}"/>
              </a:ext>
            </a:extLst>
          </p:cNvPr>
          <p:cNvSpPr txBox="1"/>
          <p:nvPr/>
        </p:nvSpPr>
        <p:spPr bwMode="auto">
          <a:xfrm>
            <a:off x="6566210" y="1953856"/>
            <a:ext cx="24599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/>
            </a:lvl1pPr>
          </a:lstStyle>
          <a:p>
            <a:pPr marL="0" indent="0">
              <a:buNone/>
              <a:defRPr/>
            </a:pPr>
            <a:r>
              <a:rPr lang="fr-FR" dirty="0"/>
              <a:t>comment :</a:t>
            </a:r>
            <a:endParaRPr dirty="0"/>
          </a:p>
          <a:p>
            <a:pPr>
              <a:defRPr/>
            </a:pPr>
            <a:r>
              <a:rPr lang="fr-FR" dirty="0"/>
              <a:t>faire vivre cette communauté ? (5♥)</a:t>
            </a:r>
            <a:endParaRPr dirty="0"/>
          </a:p>
          <a:p>
            <a:pPr>
              <a:defRPr/>
            </a:pPr>
            <a:r>
              <a:rPr lang="fr-FR" dirty="0"/>
              <a:t>repenser / intégrer l’IA dans les cours / travailler l’esprit critique ? Quid de l’évaluation dans les mémoires, DM ? (5♥)</a:t>
            </a:r>
            <a:endParaRPr dirty="0"/>
          </a:p>
          <a:p>
            <a:pPr>
              <a:defRPr/>
            </a:pPr>
            <a:r>
              <a:rPr lang="fr-FR" dirty="0"/>
              <a:t>sensibiliser les étudiants à l’importance d’avoir des connaissances (3♥)</a:t>
            </a:r>
            <a:endParaRPr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28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7</a:t>
            </a:fld>
            <a:endParaRPr lang="fr-FR"/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 bwMode="auto">
          <a:xfrm>
            <a:off x="1198859" y="349390"/>
            <a:ext cx="7316491" cy="424732"/>
          </a:xfrm>
        </p:spPr>
        <p:txBody>
          <a:bodyPr/>
          <a:lstStyle/>
          <a:p>
            <a:pPr>
              <a:defRPr/>
            </a:pPr>
            <a:r>
              <a:rPr lang="fr-FR"/>
              <a:t>Poster 5 : Les rôles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5950" y="1288623"/>
            <a:ext cx="5815575" cy="745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85950" y="2113172"/>
            <a:ext cx="5815575" cy="26809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60807" y="29919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 cap="none" spc="0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</a:rPr>
              <a:t>4</a:t>
            </a:r>
            <a:endParaRPr dirty="0">
              <a:ln>
                <a:solidFill>
                  <a:schemeClr val="bg2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11267" y="29919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 cap="none" spc="0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</a:rPr>
              <a:t>8</a:t>
            </a:r>
            <a:endParaRPr dirty="0">
              <a:ln>
                <a:solidFill>
                  <a:schemeClr val="bg2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42559" y="299197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fr-FR" sz="5400" b="1" cap="none" spc="0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rgbClr val="00B0F0"/>
                </a:solidFill>
              </a:rPr>
              <a:t>18</a:t>
            </a:r>
            <a:endParaRPr dirty="0">
              <a:ln>
                <a:solidFill>
                  <a:schemeClr val="bg2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54234" y="1040279"/>
            <a:ext cx="2698197" cy="2698197"/>
          </a:xfrm>
          <a:prstGeom prst="rect">
            <a:avLst/>
          </a:prstGeom>
        </p:spPr>
      </p:pic>
      <p:sp>
        <p:nvSpPr>
          <p:cNvPr id="4" name="Titre 2"/>
          <p:cNvSpPr txBox="1"/>
          <p:nvPr/>
        </p:nvSpPr>
        <p:spPr bwMode="auto">
          <a:xfrm>
            <a:off x="1171844" y="389882"/>
            <a:ext cx="4085240" cy="424732"/>
          </a:xfrm>
          <a:prstGeom prst="rect">
            <a:avLst/>
          </a:prstGeom>
        </p:spPr>
        <p:txBody>
          <a:bodyPr/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lang="fr-FR" sz="2400" b="1">
                <a:solidFill>
                  <a:srgbClr val="3A1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Activité 1 </a:t>
            </a:r>
            <a:r>
              <a:rPr lang="fr-FR" dirty="0"/>
              <a:t>: World Café</a:t>
            </a:r>
            <a:endParaRPr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4183040" y="1400564"/>
            <a:ext cx="47377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fr-FR" dirty="0"/>
              <a:t>Objectifs et fonctionnement de la communauté</a:t>
            </a:r>
            <a:br>
              <a:rPr lang="fr-FR" dirty="0"/>
            </a:br>
            <a:endParaRPr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fr-FR" dirty="0"/>
              <a:t>Quelles compétences pour utiliser l’IA ? </a:t>
            </a:r>
            <a:br>
              <a:rPr lang="fr-FR" dirty="0"/>
            </a:br>
            <a:endParaRPr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fr-FR" dirty="0"/>
              <a:t>Quelle IA pour quel besoin ? </a:t>
            </a:r>
            <a:br>
              <a:rPr lang="fr-FR" dirty="0"/>
            </a:br>
            <a:endParaRPr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fr-FR" dirty="0"/>
              <a:t>Quelles évolutions et adaptations dans les pratiques pédagogiques ? </a:t>
            </a: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C5CFAB-A9A6-4C43-8A7F-8D164E6F8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158" y="4295523"/>
            <a:ext cx="702988" cy="7029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B6F84CC-BC82-4037-9BBB-7803C6419365}"/>
              </a:ext>
            </a:extLst>
          </p:cNvPr>
          <p:cNvSpPr txBox="1"/>
          <p:nvPr/>
        </p:nvSpPr>
        <p:spPr>
          <a:xfrm>
            <a:off x="2223056" y="4568952"/>
            <a:ext cx="41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16min → 13min → 8min </a:t>
            </a:r>
            <a:r>
              <a:rPr lang="fr-FR">
                <a:solidFill>
                  <a:srgbClr val="00B0F0"/>
                </a:solidFill>
              </a:rPr>
              <a:t>→ 8 </a:t>
            </a:r>
            <a:r>
              <a:rPr lang="fr-FR" dirty="0">
                <a:solidFill>
                  <a:srgbClr val="00B0F0"/>
                </a:solidFill>
              </a:rPr>
              <a:t>min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75B587-D360-4CBA-ADC6-F4C68951BEE0}"/>
              </a:ext>
            </a:extLst>
          </p:cNvPr>
          <p:cNvSpPr txBox="1"/>
          <p:nvPr/>
        </p:nvSpPr>
        <p:spPr bwMode="auto">
          <a:xfrm>
            <a:off x="1606397" y="3468373"/>
            <a:ext cx="2220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Image créée par l’IA </a:t>
            </a:r>
            <a:r>
              <a:rPr lang="fr-FR" sz="1000" i="1" dirty="0" err="1"/>
              <a:t>Recraft</a:t>
            </a:r>
            <a:endParaRPr lang="fr-FR" sz="1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406694" y="95454"/>
            <a:ext cx="4328383" cy="43283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5106074" y="4507264"/>
            <a:ext cx="19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B0F0"/>
                </a:solidFill>
              </a:rPr>
              <a:t>15 min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753C22-B79A-4F8A-8877-91CD0CD69832}"/>
              </a:ext>
            </a:extLst>
          </p:cNvPr>
          <p:cNvSpPr txBox="1"/>
          <p:nvPr/>
        </p:nvSpPr>
        <p:spPr>
          <a:xfrm>
            <a:off x="4683968" y="4096219"/>
            <a:ext cx="2220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Image créée par l’IA </a:t>
            </a:r>
            <a:r>
              <a:rPr lang="fr-FR" sz="1000" i="1" dirty="0" err="1"/>
              <a:t>Recraft</a:t>
            </a:r>
            <a:endParaRPr lang="fr-FR" sz="1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593</Words>
  <Application>Microsoft Office PowerPoint</Application>
  <PresentationFormat>Affichage à l'écran (16:9)</PresentationFormat>
  <Paragraphs>100</Paragraphs>
  <Slides>16</Slides>
  <Notes>15</Notes>
  <HiddenSlides>1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Template Université de Bordeaux 16/9</vt:lpstr>
      <vt:lpstr>Présentation PowerPoint</vt:lpstr>
      <vt:lpstr>Programme</vt:lpstr>
      <vt:lpstr>Introduction</vt:lpstr>
      <vt:lpstr>Evénement de lancement – 11 février 2025</vt:lpstr>
      <vt:lpstr>Parcours déambulatoire autour de 5 posters</vt:lpstr>
      <vt:lpstr>Présentation PowerPoint</vt:lpstr>
      <vt:lpstr>Poster 5 : Les rôles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et sondage</vt:lpstr>
      <vt:lpstr>Présentation PowerPoint</vt:lpstr>
      <vt:lpstr>Un espace Moodle</vt:lpstr>
      <vt:lpstr>Présentation PowerPoint</vt:lpstr>
    </vt:vector>
  </TitlesOfParts>
  <Company>Université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creator>Jason</dc:creator>
  <cp:lastModifiedBy>Erika Hierholzer</cp:lastModifiedBy>
  <cp:revision>227</cp:revision>
  <dcterms:created xsi:type="dcterms:W3CDTF">2019-03-15T07:57:19Z</dcterms:created>
  <dcterms:modified xsi:type="dcterms:W3CDTF">2025-07-07T15:12:09Z</dcterms:modified>
</cp:coreProperties>
</file>