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57" r:id="rId8"/>
    <p:sldId id="263" r:id="rId9"/>
    <p:sldId id="260" r:id="rId10"/>
    <p:sldId id="261" r:id="rId11"/>
    <p:sldId id="262" r:id="rId12"/>
    <p:sldId id="264" r:id="rId13"/>
    <p:sldId id="280" r:id="rId14"/>
    <p:sldId id="279" r:id="rId15"/>
    <p:sldId id="278" r:id="rId16"/>
    <p:sldId id="267" r:id="rId17"/>
    <p:sldId id="268" r:id="rId18"/>
    <p:sldId id="273" r:id="rId19"/>
    <p:sldId id="266" r:id="rId20"/>
    <p:sldId id="272" r:id="rId21"/>
    <p:sldId id="282" r:id="rId22"/>
    <p:sldId id="270" r:id="rId23"/>
    <p:sldId id="271" r:id="rId24"/>
    <p:sldId id="283" r:id="rId25"/>
    <p:sldId id="274" r:id="rId26"/>
    <p:sldId id="269" r:id="rId27"/>
    <p:sldId id="281" r:id="rId28"/>
    <p:sldId id="276" r:id="rId29"/>
    <p:sldId id="277" r:id="rId30"/>
    <p:sldId id="27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96B"/>
    <a:srgbClr val="47727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979E6-D75D-4C9F-B095-EB3A74A2682D}" v="28" dt="2022-10-16T16:27:0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40C41-7491-491E-8DED-FC2C143FC4A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67C867-5EAC-428E-88F6-6BC622A5C527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2016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Création de l’entreprise</a:t>
          </a:r>
        </a:p>
      </dgm:t>
    </dgm:pt>
    <dgm:pt modelId="{EC178C81-03EB-4DDD-9EFE-77584C3B7F3B}" type="parTrans" cxnId="{6D5A64A6-0A08-4C9D-8751-AB3DFB74BE3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0C66287-8998-4394-BA9F-10A92EC438F3}" type="sibTrans" cxnId="{6D5A64A6-0A08-4C9D-8751-AB3DFB74BE3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8CA58D8-1F9A-4A5B-87D6-1EA7D5753396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 à projet européen 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AQUA</a:t>
          </a:r>
        </a:p>
      </dgm:t>
    </dgm:pt>
    <dgm:pt modelId="{8F0589C2-C8DF-4219-BCEA-151D997D6E63}" type="parTrans" cxnId="{70AFDE54-79EC-49C2-ABA3-BDB25666F42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D6A824A-4F2F-4917-8DDA-76A756348879}" type="sibTrans" cxnId="{70AFDE54-79EC-49C2-ABA3-BDB25666F42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6DC49AA-DAF9-4AA2-AFD0-8278C9E408B9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2019 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Démarrage R&amp;D ISI</a:t>
          </a:r>
        </a:p>
      </dgm:t>
    </dgm:pt>
    <dgm:pt modelId="{802ED780-39A0-4EB4-990C-EC1D50DC7A64}" type="parTrans" cxnId="{2DDE3222-466A-43CE-95EB-4C1A5D48202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50D118C-FDA6-415D-BDCD-8F5FA239F4AA}" type="sibTrans" cxnId="{2DDE3222-466A-43CE-95EB-4C1A5D48202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F88C7BE-F623-4BF5-9068-BE1A79AC529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2021 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 à projet européen 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GALATEA</a:t>
          </a:r>
        </a:p>
      </dgm:t>
    </dgm:pt>
    <dgm:pt modelId="{9D983857-F89C-4DD7-A0AC-A04BC148CB71}" type="parTrans" cxnId="{6D7D00A6-B9B2-4C14-8DDA-A9684C3D7448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F294AB9-C25A-4304-BE5A-1B7E48C54BB9}" type="sibTrans" cxnId="{6D7D00A6-B9B2-4C14-8DDA-A9684C3D7448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E5702EA-21F4-4E77-96AB-F97B172E864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2022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Partenariat LUCAS Robotic</a:t>
          </a:r>
        </a:p>
      </dgm:t>
    </dgm:pt>
    <dgm:pt modelId="{850569D0-63F0-4FFF-83B1-3C2E9E0BB4DC}" type="parTrans" cxnId="{25E2A7C5-1075-4444-B346-546E559CB0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BC8CF16-1941-45C1-BFD4-85177D7AB317}" type="sibTrans" cxnId="{25E2A7C5-1075-4444-B346-546E559CB0E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07F10AE-16D6-4F2F-B4F2-54AE1C58535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2022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Financement R&amp;D BPI</a:t>
          </a:r>
        </a:p>
      </dgm:t>
    </dgm:pt>
    <dgm:pt modelId="{A2C5B2B0-BCE3-4BC2-A237-F4DD9DB9D926}" type="parTrans" cxnId="{B34AE2B5-BABB-481D-BCD8-9B1AA0D238D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C4C68C2-103B-44E6-860B-78924008B733}" type="sibTrans" cxnId="{B34AE2B5-BABB-481D-BCD8-9B1AA0D238D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2AD9244F-A7EE-410C-B42D-9625145CB54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2024       Projet MAZAK UK</a:t>
          </a:r>
        </a:p>
      </dgm:t>
    </dgm:pt>
    <dgm:pt modelId="{B4CA3641-4643-4238-96FD-695D9CF7C932}" type="parTrans" cxnId="{68285AF1-462C-4157-9FAE-56E801A77A36}">
      <dgm:prSet/>
      <dgm:spPr/>
      <dgm:t>
        <a:bodyPr/>
        <a:lstStyle/>
        <a:p>
          <a:endParaRPr lang="fr-FR"/>
        </a:p>
      </dgm:t>
    </dgm:pt>
    <dgm:pt modelId="{11729B0F-D553-4BDB-8418-F560D596A7AC}" type="sibTrans" cxnId="{68285AF1-462C-4157-9FAE-56E801A77A36}">
      <dgm:prSet/>
      <dgm:spPr/>
      <dgm:t>
        <a:bodyPr/>
        <a:lstStyle/>
        <a:p>
          <a:endParaRPr lang="fr-FR"/>
        </a:p>
      </dgm:t>
    </dgm:pt>
    <dgm:pt modelId="{E0891098-C1C2-45F6-AC24-0A3295A4F1F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2025 Démarrage Programme IA</a:t>
          </a:r>
        </a:p>
      </dgm:t>
    </dgm:pt>
    <dgm:pt modelId="{C7080BA2-ACB5-4787-9F82-39B4B1EEAAAA}" type="parTrans" cxnId="{9A2F7841-B736-46DF-92A0-64DEBA165198}">
      <dgm:prSet/>
      <dgm:spPr/>
      <dgm:t>
        <a:bodyPr/>
        <a:lstStyle/>
        <a:p>
          <a:endParaRPr lang="fr-FR"/>
        </a:p>
      </dgm:t>
    </dgm:pt>
    <dgm:pt modelId="{A756A213-2701-4963-AAC5-CA1CD110DA23}" type="sibTrans" cxnId="{9A2F7841-B736-46DF-92A0-64DEBA165198}">
      <dgm:prSet/>
      <dgm:spPr/>
      <dgm:t>
        <a:bodyPr/>
        <a:lstStyle/>
        <a:p>
          <a:endParaRPr lang="fr-FR"/>
        </a:p>
      </dgm:t>
    </dgm:pt>
    <dgm:pt modelId="{1FCC6634-74B4-4535-80A2-2C796527788B}" type="pres">
      <dgm:prSet presAssocID="{92E40C41-7491-491E-8DED-FC2C143FC4A3}" presName="Name0" presStyleCnt="0">
        <dgm:presLayoutVars>
          <dgm:dir/>
          <dgm:animLvl val="lvl"/>
          <dgm:resizeHandles val="exact"/>
        </dgm:presLayoutVars>
      </dgm:prSet>
      <dgm:spPr/>
    </dgm:pt>
    <dgm:pt modelId="{1DC79E3F-454A-4703-A349-4E9C7DA6C4C9}" type="pres">
      <dgm:prSet presAssocID="{92E40C41-7491-491E-8DED-FC2C143FC4A3}" presName="dummy" presStyleCnt="0"/>
      <dgm:spPr/>
    </dgm:pt>
    <dgm:pt modelId="{756BF16E-1BC1-4BE2-820E-EDD3B1E50D89}" type="pres">
      <dgm:prSet presAssocID="{92E40C41-7491-491E-8DED-FC2C143FC4A3}" presName="linH" presStyleCnt="0"/>
      <dgm:spPr/>
    </dgm:pt>
    <dgm:pt modelId="{F44AA0E7-57EF-4AD5-8C40-1B6AA70D9B79}" type="pres">
      <dgm:prSet presAssocID="{92E40C41-7491-491E-8DED-FC2C143FC4A3}" presName="padding1" presStyleCnt="0"/>
      <dgm:spPr/>
    </dgm:pt>
    <dgm:pt modelId="{D6FE2E28-0613-466C-BD88-5A20BBD17720}" type="pres">
      <dgm:prSet presAssocID="{0F67C867-5EAC-428E-88F6-6BC622A5C527}" presName="linV" presStyleCnt="0"/>
      <dgm:spPr/>
    </dgm:pt>
    <dgm:pt modelId="{596111A4-5619-4319-8ADB-8FDDF7B7DD45}" type="pres">
      <dgm:prSet presAssocID="{0F67C867-5EAC-428E-88F6-6BC622A5C527}" presName="spVertical1" presStyleCnt="0"/>
      <dgm:spPr/>
    </dgm:pt>
    <dgm:pt modelId="{51D5497B-15EB-442C-835E-A5E59764B60E}" type="pres">
      <dgm:prSet presAssocID="{0F67C867-5EAC-428E-88F6-6BC622A5C527}" presName="parTx" presStyleLbl="revTx" presStyleIdx="0" presStyleCnt="8" custLinFactNeighborX="-34480">
        <dgm:presLayoutVars>
          <dgm:chMax val="0"/>
          <dgm:chPref val="0"/>
          <dgm:bulletEnabled val="1"/>
        </dgm:presLayoutVars>
      </dgm:prSet>
      <dgm:spPr/>
    </dgm:pt>
    <dgm:pt modelId="{D32B6425-3897-454E-96D3-6DBFA7E97329}" type="pres">
      <dgm:prSet presAssocID="{0F67C867-5EAC-428E-88F6-6BC622A5C527}" presName="spVertical2" presStyleCnt="0"/>
      <dgm:spPr/>
    </dgm:pt>
    <dgm:pt modelId="{2D5041C3-7EBF-41B7-9988-E32FC1E62EA1}" type="pres">
      <dgm:prSet presAssocID="{0F67C867-5EAC-428E-88F6-6BC622A5C527}" presName="spVertical3" presStyleCnt="0"/>
      <dgm:spPr/>
    </dgm:pt>
    <dgm:pt modelId="{69866866-FAD3-4A46-AFE0-ECC01BAEE393}" type="pres">
      <dgm:prSet presAssocID="{70C66287-8998-4394-BA9F-10A92EC438F3}" presName="space" presStyleCnt="0"/>
      <dgm:spPr/>
    </dgm:pt>
    <dgm:pt modelId="{5367C6AA-831B-42D7-BEDE-CE7298138ED2}" type="pres">
      <dgm:prSet presAssocID="{E8CA58D8-1F9A-4A5B-87D6-1EA7D5753396}" presName="linV" presStyleCnt="0"/>
      <dgm:spPr/>
    </dgm:pt>
    <dgm:pt modelId="{496C7CA9-66BB-4B48-AEE8-7148E77CD263}" type="pres">
      <dgm:prSet presAssocID="{E8CA58D8-1F9A-4A5B-87D6-1EA7D5753396}" presName="spVertical1" presStyleCnt="0"/>
      <dgm:spPr/>
    </dgm:pt>
    <dgm:pt modelId="{66D64C94-12FE-40E2-B4C3-293B190E5573}" type="pres">
      <dgm:prSet presAssocID="{E8CA58D8-1F9A-4A5B-87D6-1EA7D5753396}" presName="parTx" presStyleLbl="revTx" presStyleIdx="1" presStyleCnt="8" custLinFactNeighborX="-34480">
        <dgm:presLayoutVars>
          <dgm:chMax val="0"/>
          <dgm:chPref val="0"/>
          <dgm:bulletEnabled val="1"/>
        </dgm:presLayoutVars>
      </dgm:prSet>
      <dgm:spPr/>
    </dgm:pt>
    <dgm:pt modelId="{FC74C8E6-FA3E-4DD4-B4DE-20BC6148F37A}" type="pres">
      <dgm:prSet presAssocID="{E8CA58D8-1F9A-4A5B-87D6-1EA7D5753396}" presName="spVertical2" presStyleCnt="0"/>
      <dgm:spPr/>
    </dgm:pt>
    <dgm:pt modelId="{8E637DA6-B2A0-4B5F-8A3B-46AC079AF681}" type="pres">
      <dgm:prSet presAssocID="{E8CA58D8-1F9A-4A5B-87D6-1EA7D5753396}" presName="spVertical3" presStyleCnt="0"/>
      <dgm:spPr/>
    </dgm:pt>
    <dgm:pt modelId="{819289D2-A241-439A-AD6D-05C39658F55B}" type="pres">
      <dgm:prSet presAssocID="{CD6A824A-4F2F-4917-8DDA-76A756348879}" presName="space" presStyleCnt="0"/>
      <dgm:spPr/>
    </dgm:pt>
    <dgm:pt modelId="{5479CA4B-1AA8-494E-B027-818A23A2DF00}" type="pres">
      <dgm:prSet presAssocID="{86DC49AA-DAF9-4AA2-AFD0-8278C9E408B9}" presName="linV" presStyleCnt="0"/>
      <dgm:spPr/>
    </dgm:pt>
    <dgm:pt modelId="{6BD7094F-0DCB-4857-A924-A1BE77FB4EE4}" type="pres">
      <dgm:prSet presAssocID="{86DC49AA-DAF9-4AA2-AFD0-8278C9E408B9}" presName="spVertical1" presStyleCnt="0"/>
      <dgm:spPr/>
    </dgm:pt>
    <dgm:pt modelId="{EB2AED0C-225A-46D0-849C-8F10C1FF2282}" type="pres">
      <dgm:prSet presAssocID="{86DC49AA-DAF9-4AA2-AFD0-8278C9E408B9}" presName="parTx" presStyleLbl="revTx" presStyleIdx="2" presStyleCnt="8" custLinFactNeighborX="-34480">
        <dgm:presLayoutVars>
          <dgm:chMax val="0"/>
          <dgm:chPref val="0"/>
          <dgm:bulletEnabled val="1"/>
        </dgm:presLayoutVars>
      </dgm:prSet>
      <dgm:spPr/>
    </dgm:pt>
    <dgm:pt modelId="{7565773B-5DFB-4D4D-BD57-56BD08BFD921}" type="pres">
      <dgm:prSet presAssocID="{86DC49AA-DAF9-4AA2-AFD0-8278C9E408B9}" presName="spVertical2" presStyleCnt="0"/>
      <dgm:spPr/>
    </dgm:pt>
    <dgm:pt modelId="{BBCDCF13-9D2C-46E2-AFCF-152BA90D6229}" type="pres">
      <dgm:prSet presAssocID="{86DC49AA-DAF9-4AA2-AFD0-8278C9E408B9}" presName="spVertical3" presStyleCnt="0"/>
      <dgm:spPr/>
    </dgm:pt>
    <dgm:pt modelId="{18984432-105C-4423-A0B2-E45A5A346794}" type="pres">
      <dgm:prSet presAssocID="{050D118C-FDA6-415D-BDCD-8F5FA239F4AA}" presName="space" presStyleCnt="0"/>
      <dgm:spPr/>
    </dgm:pt>
    <dgm:pt modelId="{DE081EE3-EAF7-4363-A685-5FD66450D279}" type="pres">
      <dgm:prSet presAssocID="{EF88C7BE-F623-4BF5-9068-BE1A79AC5295}" presName="linV" presStyleCnt="0"/>
      <dgm:spPr/>
    </dgm:pt>
    <dgm:pt modelId="{84A2A3C1-5CC5-4F8C-985E-C90C8806B9F4}" type="pres">
      <dgm:prSet presAssocID="{EF88C7BE-F623-4BF5-9068-BE1A79AC5295}" presName="spVertical1" presStyleCnt="0"/>
      <dgm:spPr/>
    </dgm:pt>
    <dgm:pt modelId="{D97B9543-1614-4548-96EF-462709280FA2}" type="pres">
      <dgm:prSet presAssocID="{EF88C7BE-F623-4BF5-9068-BE1A79AC5295}" presName="parTx" presStyleLbl="revTx" presStyleIdx="3" presStyleCnt="8" custLinFactNeighborX="-34480">
        <dgm:presLayoutVars>
          <dgm:chMax val="0"/>
          <dgm:chPref val="0"/>
          <dgm:bulletEnabled val="1"/>
        </dgm:presLayoutVars>
      </dgm:prSet>
      <dgm:spPr/>
    </dgm:pt>
    <dgm:pt modelId="{96B04794-3575-4C69-8ED9-32BCA2D23626}" type="pres">
      <dgm:prSet presAssocID="{EF88C7BE-F623-4BF5-9068-BE1A79AC5295}" presName="spVertical2" presStyleCnt="0"/>
      <dgm:spPr/>
    </dgm:pt>
    <dgm:pt modelId="{3ADE7897-7E0C-428C-84D5-6F1673262BD5}" type="pres">
      <dgm:prSet presAssocID="{EF88C7BE-F623-4BF5-9068-BE1A79AC5295}" presName="spVertical3" presStyleCnt="0"/>
      <dgm:spPr/>
    </dgm:pt>
    <dgm:pt modelId="{A0437F1F-DB1B-49A9-8C7D-463BE20E250C}" type="pres">
      <dgm:prSet presAssocID="{5F294AB9-C25A-4304-BE5A-1B7E48C54BB9}" presName="space" presStyleCnt="0"/>
      <dgm:spPr/>
    </dgm:pt>
    <dgm:pt modelId="{1A90B3C7-CFA8-478A-9C80-3EE8592D5535}" type="pres">
      <dgm:prSet presAssocID="{6E5702EA-21F4-4E77-96AB-F97B172E864F}" presName="linV" presStyleCnt="0"/>
      <dgm:spPr/>
    </dgm:pt>
    <dgm:pt modelId="{F74AC257-E8AB-4675-B02C-26DE9D64B7E1}" type="pres">
      <dgm:prSet presAssocID="{6E5702EA-21F4-4E77-96AB-F97B172E864F}" presName="spVertical1" presStyleCnt="0"/>
      <dgm:spPr/>
    </dgm:pt>
    <dgm:pt modelId="{263B2EA6-6399-47CC-BBC3-872CBCE2FFE0}" type="pres">
      <dgm:prSet presAssocID="{6E5702EA-21F4-4E77-96AB-F97B172E864F}" presName="parTx" presStyleLbl="revTx" presStyleIdx="4" presStyleCnt="8" custLinFactNeighborX="-34480">
        <dgm:presLayoutVars>
          <dgm:chMax val="0"/>
          <dgm:chPref val="0"/>
          <dgm:bulletEnabled val="1"/>
        </dgm:presLayoutVars>
      </dgm:prSet>
      <dgm:spPr/>
    </dgm:pt>
    <dgm:pt modelId="{C9C916F4-931E-4A8B-959B-532EA561C17A}" type="pres">
      <dgm:prSet presAssocID="{6E5702EA-21F4-4E77-96AB-F97B172E864F}" presName="spVertical2" presStyleCnt="0"/>
      <dgm:spPr/>
    </dgm:pt>
    <dgm:pt modelId="{6B936A9F-AD2A-4500-B4BB-440606530C3C}" type="pres">
      <dgm:prSet presAssocID="{6E5702EA-21F4-4E77-96AB-F97B172E864F}" presName="spVertical3" presStyleCnt="0"/>
      <dgm:spPr/>
    </dgm:pt>
    <dgm:pt modelId="{54811ABE-1357-4885-B7E7-4E5681A3A7BA}" type="pres">
      <dgm:prSet presAssocID="{3BC8CF16-1941-45C1-BFD4-85177D7AB317}" presName="space" presStyleCnt="0"/>
      <dgm:spPr/>
    </dgm:pt>
    <dgm:pt modelId="{8F97159D-2B33-4A44-BA3E-986F3DF35440}" type="pres">
      <dgm:prSet presAssocID="{807F10AE-16D6-4F2F-B4F2-54AE1C585357}" presName="linV" presStyleCnt="0"/>
      <dgm:spPr/>
    </dgm:pt>
    <dgm:pt modelId="{CD6B418B-59D2-4797-B0F7-4A117ED3000C}" type="pres">
      <dgm:prSet presAssocID="{807F10AE-16D6-4F2F-B4F2-54AE1C585357}" presName="spVertical1" presStyleCnt="0"/>
      <dgm:spPr/>
    </dgm:pt>
    <dgm:pt modelId="{FFBDEC71-8FD4-479E-81E4-C2F3EB484BF8}" type="pres">
      <dgm:prSet presAssocID="{807F10AE-16D6-4F2F-B4F2-54AE1C585357}" presName="parTx" presStyleLbl="revTx" presStyleIdx="5" presStyleCnt="8" custScaleX="110546" custLinFactNeighborX="-34480">
        <dgm:presLayoutVars>
          <dgm:chMax val="0"/>
          <dgm:chPref val="0"/>
          <dgm:bulletEnabled val="1"/>
        </dgm:presLayoutVars>
      </dgm:prSet>
      <dgm:spPr/>
    </dgm:pt>
    <dgm:pt modelId="{11679943-1C93-40F1-9675-E17FAC1E06FF}" type="pres">
      <dgm:prSet presAssocID="{807F10AE-16D6-4F2F-B4F2-54AE1C585357}" presName="spVertical2" presStyleCnt="0"/>
      <dgm:spPr/>
    </dgm:pt>
    <dgm:pt modelId="{FAEAF813-F54F-4D51-B32D-78981CE7E4E0}" type="pres">
      <dgm:prSet presAssocID="{807F10AE-16D6-4F2F-B4F2-54AE1C585357}" presName="spVertical3" presStyleCnt="0"/>
      <dgm:spPr/>
    </dgm:pt>
    <dgm:pt modelId="{203C471D-5693-4A59-926E-EE686121B748}" type="pres">
      <dgm:prSet presAssocID="{1C4C68C2-103B-44E6-860B-78924008B733}" presName="space" presStyleCnt="0"/>
      <dgm:spPr/>
    </dgm:pt>
    <dgm:pt modelId="{130B814F-5F6D-405B-8D10-927BC7A26E9D}" type="pres">
      <dgm:prSet presAssocID="{2AD9244F-A7EE-410C-B42D-9625145CB546}" presName="linV" presStyleCnt="0"/>
      <dgm:spPr/>
    </dgm:pt>
    <dgm:pt modelId="{ABADCC53-71B3-4FFB-9304-64B422977467}" type="pres">
      <dgm:prSet presAssocID="{2AD9244F-A7EE-410C-B42D-9625145CB546}" presName="spVertical1" presStyleCnt="0"/>
      <dgm:spPr/>
    </dgm:pt>
    <dgm:pt modelId="{F13F9E98-6718-48D9-948F-4AC183B99E41}" type="pres">
      <dgm:prSet presAssocID="{2AD9244F-A7EE-410C-B42D-9625145CB546}" presName="parTx" presStyleLbl="revTx" presStyleIdx="6" presStyleCnt="8" custLinFactNeighborX="-31342">
        <dgm:presLayoutVars>
          <dgm:chMax val="0"/>
          <dgm:chPref val="0"/>
          <dgm:bulletEnabled val="1"/>
        </dgm:presLayoutVars>
      </dgm:prSet>
      <dgm:spPr/>
    </dgm:pt>
    <dgm:pt modelId="{53BAF86A-2198-4262-B6E4-F1EEDA5FF56E}" type="pres">
      <dgm:prSet presAssocID="{2AD9244F-A7EE-410C-B42D-9625145CB546}" presName="spVertical2" presStyleCnt="0"/>
      <dgm:spPr/>
    </dgm:pt>
    <dgm:pt modelId="{5714D112-3EE7-48C3-8F76-D71A6687E094}" type="pres">
      <dgm:prSet presAssocID="{2AD9244F-A7EE-410C-B42D-9625145CB546}" presName="spVertical3" presStyleCnt="0"/>
      <dgm:spPr/>
    </dgm:pt>
    <dgm:pt modelId="{04AE1902-FC9D-479D-B21D-4994E2856545}" type="pres">
      <dgm:prSet presAssocID="{11729B0F-D553-4BDB-8418-F560D596A7AC}" presName="space" presStyleCnt="0"/>
      <dgm:spPr/>
    </dgm:pt>
    <dgm:pt modelId="{18759B1D-2440-4A99-B6F1-240E06ECF8D4}" type="pres">
      <dgm:prSet presAssocID="{E0891098-C1C2-45F6-AC24-0A3295A4F1FB}" presName="linV" presStyleCnt="0"/>
      <dgm:spPr/>
    </dgm:pt>
    <dgm:pt modelId="{BF5FAB7A-C5CB-44E3-8A0C-3EC51F729E67}" type="pres">
      <dgm:prSet presAssocID="{E0891098-C1C2-45F6-AC24-0A3295A4F1FB}" presName="spVertical1" presStyleCnt="0"/>
      <dgm:spPr/>
    </dgm:pt>
    <dgm:pt modelId="{8521D1EE-DFF9-42CD-8191-9263330E87BB}" type="pres">
      <dgm:prSet presAssocID="{E0891098-C1C2-45F6-AC24-0A3295A4F1FB}" presName="parTx" presStyleLbl="revTx" presStyleIdx="7" presStyleCnt="8" custLinFactNeighborX="-32542">
        <dgm:presLayoutVars>
          <dgm:chMax val="0"/>
          <dgm:chPref val="0"/>
          <dgm:bulletEnabled val="1"/>
        </dgm:presLayoutVars>
      </dgm:prSet>
      <dgm:spPr/>
    </dgm:pt>
    <dgm:pt modelId="{53AE953F-E6CA-429B-9D1F-DF4E87700495}" type="pres">
      <dgm:prSet presAssocID="{E0891098-C1C2-45F6-AC24-0A3295A4F1FB}" presName="spVertical2" presStyleCnt="0"/>
      <dgm:spPr/>
    </dgm:pt>
    <dgm:pt modelId="{B0420C63-7798-42F2-B212-EC662DEEC301}" type="pres">
      <dgm:prSet presAssocID="{E0891098-C1C2-45F6-AC24-0A3295A4F1FB}" presName="spVertical3" presStyleCnt="0"/>
      <dgm:spPr/>
    </dgm:pt>
    <dgm:pt modelId="{6CEBA497-5D10-4FA5-B7DB-75F492042BFF}" type="pres">
      <dgm:prSet presAssocID="{92E40C41-7491-491E-8DED-FC2C143FC4A3}" presName="padding2" presStyleCnt="0"/>
      <dgm:spPr/>
    </dgm:pt>
    <dgm:pt modelId="{1392F01D-4921-406A-A3F1-1810E484243D}" type="pres">
      <dgm:prSet presAssocID="{92E40C41-7491-491E-8DED-FC2C143FC4A3}" presName="negArrow" presStyleCnt="0"/>
      <dgm:spPr/>
    </dgm:pt>
    <dgm:pt modelId="{FD7C75B5-7B9A-4733-927B-11F623DB7A07}" type="pres">
      <dgm:prSet presAssocID="{92E40C41-7491-491E-8DED-FC2C143FC4A3}" presName="backgroundArrow" presStyleLbl="node1" presStyleIdx="0" presStyleCnt="1" custScaleY="78501" custLinFactNeighborX="-325" custLinFactNeighborY="26597"/>
      <dgm:spPr>
        <a:solidFill>
          <a:srgbClr val="F5896B"/>
        </a:solidFill>
      </dgm:spPr>
    </dgm:pt>
  </dgm:ptLst>
  <dgm:cxnLst>
    <dgm:cxn modelId="{2DDE3222-466A-43CE-95EB-4C1A5D482025}" srcId="{92E40C41-7491-491E-8DED-FC2C143FC4A3}" destId="{86DC49AA-DAF9-4AA2-AFD0-8278C9E408B9}" srcOrd="2" destOrd="0" parTransId="{802ED780-39A0-4EB4-990C-EC1D50DC7A64}" sibTransId="{050D118C-FDA6-415D-BDCD-8F5FA239F4AA}"/>
    <dgm:cxn modelId="{F989E72E-0FB2-4500-91B9-814FA4FD7A08}" type="presOf" srcId="{E8CA58D8-1F9A-4A5B-87D6-1EA7D5753396}" destId="{66D64C94-12FE-40E2-B4C3-293B190E5573}" srcOrd="0" destOrd="0" presId="urn:microsoft.com/office/officeart/2005/8/layout/hProcess3"/>
    <dgm:cxn modelId="{598D193A-C14D-4C30-B655-219D73425D26}" type="presOf" srcId="{2AD9244F-A7EE-410C-B42D-9625145CB546}" destId="{F13F9E98-6718-48D9-948F-4AC183B99E41}" srcOrd="0" destOrd="0" presId="urn:microsoft.com/office/officeart/2005/8/layout/hProcess3"/>
    <dgm:cxn modelId="{9A2F7841-B736-46DF-92A0-64DEBA165198}" srcId="{92E40C41-7491-491E-8DED-FC2C143FC4A3}" destId="{E0891098-C1C2-45F6-AC24-0A3295A4F1FB}" srcOrd="7" destOrd="0" parTransId="{C7080BA2-ACB5-4787-9F82-39B4B1EEAAAA}" sibTransId="{A756A213-2701-4963-AAC5-CA1CD110DA23}"/>
    <dgm:cxn modelId="{B4313166-1B18-4265-8EEA-682D89BE1B03}" type="presOf" srcId="{0F67C867-5EAC-428E-88F6-6BC622A5C527}" destId="{51D5497B-15EB-442C-835E-A5E59764B60E}" srcOrd="0" destOrd="0" presId="urn:microsoft.com/office/officeart/2005/8/layout/hProcess3"/>
    <dgm:cxn modelId="{A98AC271-B36F-4AFF-A7AD-BEE6E16176E0}" type="presOf" srcId="{E0891098-C1C2-45F6-AC24-0A3295A4F1FB}" destId="{8521D1EE-DFF9-42CD-8191-9263330E87BB}" srcOrd="0" destOrd="0" presId="urn:microsoft.com/office/officeart/2005/8/layout/hProcess3"/>
    <dgm:cxn modelId="{9D2CE853-4BF2-4321-B81E-49764F543994}" type="presOf" srcId="{EF88C7BE-F623-4BF5-9068-BE1A79AC5295}" destId="{D97B9543-1614-4548-96EF-462709280FA2}" srcOrd="0" destOrd="0" presId="urn:microsoft.com/office/officeart/2005/8/layout/hProcess3"/>
    <dgm:cxn modelId="{70AFDE54-79EC-49C2-ABA3-BDB25666F424}" srcId="{92E40C41-7491-491E-8DED-FC2C143FC4A3}" destId="{E8CA58D8-1F9A-4A5B-87D6-1EA7D5753396}" srcOrd="1" destOrd="0" parTransId="{8F0589C2-C8DF-4219-BCEA-151D997D6E63}" sibTransId="{CD6A824A-4F2F-4917-8DDA-76A756348879}"/>
    <dgm:cxn modelId="{F6C6B78B-6D17-4EEB-90B3-6C1D0D67DE6E}" type="presOf" srcId="{6E5702EA-21F4-4E77-96AB-F97B172E864F}" destId="{263B2EA6-6399-47CC-BBC3-872CBCE2FFE0}" srcOrd="0" destOrd="0" presId="urn:microsoft.com/office/officeart/2005/8/layout/hProcess3"/>
    <dgm:cxn modelId="{399EF5A5-1790-404E-85F5-A1D127BF6D14}" type="presOf" srcId="{86DC49AA-DAF9-4AA2-AFD0-8278C9E408B9}" destId="{EB2AED0C-225A-46D0-849C-8F10C1FF2282}" srcOrd="0" destOrd="0" presId="urn:microsoft.com/office/officeart/2005/8/layout/hProcess3"/>
    <dgm:cxn modelId="{6D7D00A6-B9B2-4C14-8DDA-A9684C3D7448}" srcId="{92E40C41-7491-491E-8DED-FC2C143FC4A3}" destId="{EF88C7BE-F623-4BF5-9068-BE1A79AC5295}" srcOrd="3" destOrd="0" parTransId="{9D983857-F89C-4DD7-A0AC-A04BC148CB71}" sibTransId="{5F294AB9-C25A-4304-BE5A-1B7E48C54BB9}"/>
    <dgm:cxn modelId="{6D5A64A6-0A08-4C9D-8751-AB3DFB74BE3A}" srcId="{92E40C41-7491-491E-8DED-FC2C143FC4A3}" destId="{0F67C867-5EAC-428E-88F6-6BC622A5C527}" srcOrd="0" destOrd="0" parTransId="{EC178C81-03EB-4DDD-9EFE-77584C3B7F3B}" sibTransId="{70C66287-8998-4394-BA9F-10A92EC438F3}"/>
    <dgm:cxn modelId="{B34AE2B5-BABB-481D-BCD8-9B1AA0D238D4}" srcId="{92E40C41-7491-491E-8DED-FC2C143FC4A3}" destId="{807F10AE-16D6-4F2F-B4F2-54AE1C585357}" srcOrd="5" destOrd="0" parTransId="{A2C5B2B0-BCE3-4BC2-A237-F4DD9DB9D926}" sibTransId="{1C4C68C2-103B-44E6-860B-78924008B733}"/>
    <dgm:cxn modelId="{25E2A7C5-1075-4444-B346-546E559CB0E5}" srcId="{92E40C41-7491-491E-8DED-FC2C143FC4A3}" destId="{6E5702EA-21F4-4E77-96AB-F97B172E864F}" srcOrd="4" destOrd="0" parTransId="{850569D0-63F0-4FFF-83B1-3C2E9E0BB4DC}" sibTransId="{3BC8CF16-1941-45C1-BFD4-85177D7AB317}"/>
    <dgm:cxn modelId="{A07558D6-A404-40B9-863F-B78ED4D3091F}" type="presOf" srcId="{807F10AE-16D6-4F2F-B4F2-54AE1C585357}" destId="{FFBDEC71-8FD4-479E-81E4-C2F3EB484BF8}" srcOrd="0" destOrd="0" presId="urn:microsoft.com/office/officeart/2005/8/layout/hProcess3"/>
    <dgm:cxn modelId="{68ADD8DD-A351-4511-ACF3-BC6A16C04E97}" type="presOf" srcId="{92E40C41-7491-491E-8DED-FC2C143FC4A3}" destId="{1FCC6634-74B4-4535-80A2-2C796527788B}" srcOrd="0" destOrd="0" presId="urn:microsoft.com/office/officeart/2005/8/layout/hProcess3"/>
    <dgm:cxn modelId="{68285AF1-462C-4157-9FAE-56E801A77A36}" srcId="{92E40C41-7491-491E-8DED-FC2C143FC4A3}" destId="{2AD9244F-A7EE-410C-B42D-9625145CB546}" srcOrd="6" destOrd="0" parTransId="{B4CA3641-4643-4238-96FD-695D9CF7C932}" sibTransId="{11729B0F-D553-4BDB-8418-F560D596A7AC}"/>
    <dgm:cxn modelId="{AF3CF2FF-4C39-4293-90F3-FC911E86F709}" type="presParOf" srcId="{1FCC6634-74B4-4535-80A2-2C796527788B}" destId="{1DC79E3F-454A-4703-A349-4E9C7DA6C4C9}" srcOrd="0" destOrd="0" presId="urn:microsoft.com/office/officeart/2005/8/layout/hProcess3"/>
    <dgm:cxn modelId="{611F9A17-F880-4855-B187-99FD5477F261}" type="presParOf" srcId="{1FCC6634-74B4-4535-80A2-2C796527788B}" destId="{756BF16E-1BC1-4BE2-820E-EDD3B1E50D89}" srcOrd="1" destOrd="0" presId="urn:microsoft.com/office/officeart/2005/8/layout/hProcess3"/>
    <dgm:cxn modelId="{639999DB-BAED-4B8C-86AC-40630585EA77}" type="presParOf" srcId="{756BF16E-1BC1-4BE2-820E-EDD3B1E50D89}" destId="{F44AA0E7-57EF-4AD5-8C40-1B6AA70D9B79}" srcOrd="0" destOrd="0" presId="urn:microsoft.com/office/officeart/2005/8/layout/hProcess3"/>
    <dgm:cxn modelId="{2981E955-ADC5-4742-9CC1-CD2D80399977}" type="presParOf" srcId="{756BF16E-1BC1-4BE2-820E-EDD3B1E50D89}" destId="{D6FE2E28-0613-466C-BD88-5A20BBD17720}" srcOrd="1" destOrd="0" presId="urn:microsoft.com/office/officeart/2005/8/layout/hProcess3"/>
    <dgm:cxn modelId="{1A3D15AC-15B9-4C65-96F5-6E6FAFCD7420}" type="presParOf" srcId="{D6FE2E28-0613-466C-BD88-5A20BBD17720}" destId="{596111A4-5619-4319-8ADB-8FDDF7B7DD45}" srcOrd="0" destOrd="0" presId="urn:microsoft.com/office/officeart/2005/8/layout/hProcess3"/>
    <dgm:cxn modelId="{3442472C-9881-493A-A24C-5E0B52F86C06}" type="presParOf" srcId="{D6FE2E28-0613-466C-BD88-5A20BBD17720}" destId="{51D5497B-15EB-442C-835E-A5E59764B60E}" srcOrd="1" destOrd="0" presId="urn:microsoft.com/office/officeart/2005/8/layout/hProcess3"/>
    <dgm:cxn modelId="{0D3F17B9-A9AC-4369-845A-22C69627E17B}" type="presParOf" srcId="{D6FE2E28-0613-466C-BD88-5A20BBD17720}" destId="{D32B6425-3897-454E-96D3-6DBFA7E97329}" srcOrd="2" destOrd="0" presId="urn:microsoft.com/office/officeart/2005/8/layout/hProcess3"/>
    <dgm:cxn modelId="{7B8F742F-EB05-49DB-84D6-2C56207CE551}" type="presParOf" srcId="{D6FE2E28-0613-466C-BD88-5A20BBD17720}" destId="{2D5041C3-7EBF-41B7-9988-E32FC1E62EA1}" srcOrd="3" destOrd="0" presId="urn:microsoft.com/office/officeart/2005/8/layout/hProcess3"/>
    <dgm:cxn modelId="{A0034AE4-C698-4114-AE7E-3C1665F16F22}" type="presParOf" srcId="{756BF16E-1BC1-4BE2-820E-EDD3B1E50D89}" destId="{69866866-FAD3-4A46-AFE0-ECC01BAEE393}" srcOrd="2" destOrd="0" presId="urn:microsoft.com/office/officeart/2005/8/layout/hProcess3"/>
    <dgm:cxn modelId="{2B229EF1-24BA-4DCF-802F-54DF1C968DBF}" type="presParOf" srcId="{756BF16E-1BC1-4BE2-820E-EDD3B1E50D89}" destId="{5367C6AA-831B-42D7-BEDE-CE7298138ED2}" srcOrd="3" destOrd="0" presId="urn:microsoft.com/office/officeart/2005/8/layout/hProcess3"/>
    <dgm:cxn modelId="{3654A0F7-4DBA-4EB2-A072-7B961669A674}" type="presParOf" srcId="{5367C6AA-831B-42D7-BEDE-CE7298138ED2}" destId="{496C7CA9-66BB-4B48-AEE8-7148E77CD263}" srcOrd="0" destOrd="0" presId="urn:microsoft.com/office/officeart/2005/8/layout/hProcess3"/>
    <dgm:cxn modelId="{2C6BB778-AD16-46DE-A680-E0914E56C9E7}" type="presParOf" srcId="{5367C6AA-831B-42D7-BEDE-CE7298138ED2}" destId="{66D64C94-12FE-40E2-B4C3-293B190E5573}" srcOrd="1" destOrd="0" presId="urn:microsoft.com/office/officeart/2005/8/layout/hProcess3"/>
    <dgm:cxn modelId="{39EA8F83-D16E-41B8-8863-34AFF317A6C5}" type="presParOf" srcId="{5367C6AA-831B-42D7-BEDE-CE7298138ED2}" destId="{FC74C8E6-FA3E-4DD4-B4DE-20BC6148F37A}" srcOrd="2" destOrd="0" presId="urn:microsoft.com/office/officeart/2005/8/layout/hProcess3"/>
    <dgm:cxn modelId="{1428D3FB-9CD2-4A7E-A76D-A0E48B73F915}" type="presParOf" srcId="{5367C6AA-831B-42D7-BEDE-CE7298138ED2}" destId="{8E637DA6-B2A0-4B5F-8A3B-46AC079AF681}" srcOrd="3" destOrd="0" presId="urn:microsoft.com/office/officeart/2005/8/layout/hProcess3"/>
    <dgm:cxn modelId="{C9E4D745-3A32-4AB0-BD99-693B2B743429}" type="presParOf" srcId="{756BF16E-1BC1-4BE2-820E-EDD3B1E50D89}" destId="{819289D2-A241-439A-AD6D-05C39658F55B}" srcOrd="4" destOrd="0" presId="urn:microsoft.com/office/officeart/2005/8/layout/hProcess3"/>
    <dgm:cxn modelId="{80ED8F16-586B-4DB6-BA7A-4FE941A23939}" type="presParOf" srcId="{756BF16E-1BC1-4BE2-820E-EDD3B1E50D89}" destId="{5479CA4B-1AA8-494E-B027-818A23A2DF00}" srcOrd="5" destOrd="0" presId="urn:microsoft.com/office/officeart/2005/8/layout/hProcess3"/>
    <dgm:cxn modelId="{1431F094-2C44-4DD6-B15A-1A67C1913FCE}" type="presParOf" srcId="{5479CA4B-1AA8-494E-B027-818A23A2DF00}" destId="{6BD7094F-0DCB-4857-A924-A1BE77FB4EE4}" srcOrd="0" destOrd="0" presId="urn:microsoft.com/office/officeart/2005/8/layout/hProcess3"/>
    <dgm:cxn modelId="{C60E9221-0DE6-4EE4-BADF-034ED36B5C97}" type="presParOf" srcId="{5479CA4B-1AA8-494E-B027-818A23A2DF00}" destId="{EB2AED0C-225A-46D0-849C-8F10C1FF2282}" srcOrd="1" destOrd="0" presId="urn:microsoft.com/office/officeart/2005/8/layout/hProcess3"/>
    <dgm:cxn modelId="{D9620CA4-0878-4FDA-B53C-C914AD3FE8A5}" type="presParOf" srcId="{5479CA4B-1AA8-494E-B027-818A23A2DF00}" destId="{7565773B-5DFB-4D4D-BD57-56BD08BFD921}" srcOrd="2" destOrd="0" presId="urn:microsoft.com/office/officeart/2005/8/layout/hProcess3"/>
    <dgm:cxn modelId="{ACD72CA7-1F1C-41DC-96EA-FC27D1831701}" type="presParOf" srcId="{5479CA4B-1AA8-494E-B027-818A23A2DF00}" destId="{BBCDCF13-9D2C-46E2-AFCF-152BA90D6229}" srcOrd="3" destOrd="0" presId="urn:microsoft.com/office/officeart/2005/8/layout/hProcess3"/>
    <dgm:cxn modelId="{D0D53523-BB2B-4F7D-AC67-6B45E26056EF}" type="presParOf" srcId="{756BF16E-1BC1-4BE2-820E-EDD3B1E50D89}" destId="{18984432-105C-4423-A0B2-E45A5A346794}" srcOrd="6" destOrd="0" presId="urn:microsoft.com/office/officeart/2005/8/layout/hProcess3"/>
    <dgm:cxn modelId="{357D42F4-0D42-4078-821F-C916FB4F1BB2}" type="presParOf" srcId="{756BF16E-1BC1-4BE2-820E-EDD3B1E50D89}" destId="{DE081EE3-EAF7-4363-A685-5FD66450D279}" srcOrd="7" destOrd="0" presId="urn:microsoft.com/office/officeart/2005/8/layout/hProcess3"/>
    <dgm:cxn modelId="{8E1BE035-08EA-49B5-8FB2-B127542005E0}" type="presParOf" srcId="{DE081EE3-EAF7-4363-A685-5FD66450D279}" destId="{84A2A3C1-5CC5-4F8C-985E-C90C8806B9F4}" srcOrd="0" destOrd="0" presId="urn:microsoft.com/office/officeart/2005/8/layout/hProcess3"/>
    <dgm:cxn modelId="{6B208B7D-648E-4617-8B58-C8AD038ADAAE}" type="presParOf" srcId="{DE081EE3-EAF7-4363-A685-5FD66450D279}" destId="{D97B9543-1614-4548-96EF-462709280FA2}" srcOrd="1" destOrd="0" presId="urn:microsoft.com/office/officeart/2005/8/layout/hProcess3"/>
    <dgm:cxn modelId="{0CD3BDBC-7EFD-4D48-95BF-C4FE86CB964C}" type="presParOf" srcId="{DE081EE3-EAF7-4363-A685-5FD66450D279}" destId="{96B04794-3575-4C69-8ED9-32BCA2D23626}" srcOrd="2" destOrd="0" presId="urn:microsoft.com/office/officeart/2005/8/layout/hProcess3"/>
    <dgm:cxn modelId="{BC1DB4B3-ECC4-4D07-8E02-DDC542E59D08}" type="presParOf" srcId="{DE081EE3-EAF7-4363-A685-5FD66450D279}" destId="{3ADE7897-7E0C-428C-84D5-6F1673262BD5}" srcOrd="3" destOrd="0" presId="urn:microsoft.com/office/officeart/2005/8/layout/hProcess3"/>
    <dgm:cxn modelId="{93C7D874-4EC1-44C5-BBEC-4F8966AE9A9B}" type="presParOf" srcId="{756BF16E-1BC1-4BE2-820E-EDD3B1E50D89}" destId="{A0437F1F-DB1B-49A9-8C7D-463BE20E250C}" srcOrd="8" destOrd="0" presId="urn:microsoft.com/office/officeart/2005/8/layout/hProcess3"/>
    <dgm:cxn modelId="{64A1D0FC-E72B-4136-8358-A09D7ADE9A29}" type="presParOf" srcId="{756BF16E-1BC1-4BE2-820E-EDD3B1E50D89}" destId="{1A90B3C7-CFA8-478A-9C80-3EE8592D5535}" srcOrd="9" destOrd="0" presId="urn:microsoft.com/office/officeart/2005/8/layout/hProcess3"/>
    <dgm:cxn modelId="{D73351FE-8638-421C-BFCB-A9404F52C91C}" type="presParOf" srcId="{1A90B3C7-CFA8-478A-9C80-3EE8592D5535}" destId="{F74AC257-E8AB-4675-B02C-26DE9D64B7E1}" srcOrd="0" destOrd="0" presId="urn:microsoft.com/office/officeart/2005/8/layout/hProcess3"/>
    <dgm:cxn modelId="{269E693D-736E-43A2-ADE2-A34901BA4E2D}" type="presParOf" srcId="{1A90B3C7-CFA8-478A-9C80-3EE8592D5535}" destId="{263B2EA6-6399-47CC-BBC3-872CBCE2FFE0}" srcOrd="1" destOrd="0" presId="urn:microsoft.com/office/officeart/2005/8/layout/hProcess3"/>
    <dgm:cxn modelId="{F7324F8B-2F16-4239-A847-0567F09D1378}" type="presParOf" srcId="{1A90B3C7-CFA8-478A-9C80-3EE8592D5535}" destId="{C9C916F4-931E-4A8B-959B-532EA561C17A}" srcOrd="2" destOrd="0" presId="urn:microsoft.com/office/officeart/2005/8/layout/hProcess3"/>
    <dgm:cxn modelId="{1413780F-25BA-40C9-9941-4F134EAF4035}" type="presParOf" srcId="{1A90B3C7-CFA8-478A-9C80-3EE8592D5535}" destId="{6B936A9F-AD2A-4500-B4BB-440606530C3C}" srcOrd="3" destOrd="0" presId="urn:microsoft.com/office/officeart/2005/8/layout/hProcess3"/>
    <dgm:cxn modelId="{EEE23971-A532-41CF-AB50-8B93B0535638}" type="presParOf" srcId="{756BF16E-1BC1-4BE2-820E-EDD3B1E50D89}" destId="{54811ABE-1357-4885-B7E7-4E5681A3A7BA}" srcOrd="10" destOrd="0" presId="urn:microsoft.com/office/officeart/2005/8/layout/hProcess3"/>
    <dgm:cxn modelId="{64730ACB-7F15-4C53-9ED2-7AD7688E44BE}" type="presParOf" srcId="{756BF16E-1BC1-4BE2-820E-EDD3B1E50D89}" destId="{8F97159D-2B33-4A44-BA3E-986F3DF35440}" srcOrd="11" destOrd="0" presId="urn:microsoft.com/office/officeart/2005/8/layout/hProcess3"/>
    <dgm:cxn modelId="{513FD135-031C-488A-AD0E-247A765110FF}" type="presParOf" srcId="{8F97159D-2B33-4A44-BA3E-986F3DF35440}" destId="{CD6B418B-59D2-4797-B0F7-4A117ED3000C}" srcOrd="0" destOrd="0" presId="urn:microsoft.com/office/officeart/2005/8/layout/hProcess3"/>
    <dgm:cxn modelId="{76B1601E-5E5D-4AEE-AE6B-AFA6E7BAF320}" type="presParOf" srcId="{8F97159D-2B33-4A44-BA3E-986F3DF35440}" destId="{FFBDEC71-8FD4-479E-81E4-C2F3EB484BF8}" srcOrd="1" destOrd="0" presId="urn:microsoft.com/office/officeart/2005/8/layout/hProcess3"/>
    <dgm:cxn modelId="{DEFE0D1A-7300-4AA4-B4F0-A133D0F08174}" type="presParOf" srcId="{8F97159D-2B33-4A44-BA3E-986F3DF35440}" destId="{11679943-1C93-40F1-9675-E17FAC1E06FF}" srcOrd="2" destOrd="0" presId="urn:microsoft.com/office/officeart/2005/8/layout/hProcess3"/>
    <dgm:cxn modelId="{E0A282D2-0C4F-44A9-A3E3-B4B41472C69C}" type="presParOf" srcId="{8F97159D-2B33-4A44-BA3E-986F3DF35440}" destId="{FAEAF813-F54F-4D51-B32D-78981CE7E4E0}" srcOrd="3" destOrd="0" presId="urn:microsoft.com/office/officeart/2005/8/layout/hProcess3"/>
    <dgm:cxn modelId="{6799AC3A-ADAC-4A04-A73A-AD46F14AE529}" type="presParOf" srcId="{756BF16E-1BC1-4BE2-820E-EDD3B1E50D89}" destId="{203C471D-5693-4A59-926E-EE686121B748}" srcOrd="12" destOrd="0" presId="urn:microsoft.com/office/officeart/2005/8/layout/hProcess3"/>
    <dgm:cxn modelId="{695EE808-0533-4689-8CE2-9135F80852BA}" type="presParOf" srcId="{756BF16E-1BC1-4BE2-820E-EDD3B1E50D89}" destId="{130B814F-5F6D-405B-8D10-927BC7A26E9D}" srcOrd="13" destOrd="0" presId="urn:microsoft.com/office/officeart/2005/8/layout/hProcess3"/>
    <dgm:cxn modelId="{84A91CEA-3D36-4EE2-83B6-A893B7295EE1}" type="presParOf" srcId="{130B814F-5F6D-405B-8D10-927BC7A26E9D}" destId="{ABADCC53-71B3-4FFB-9304-64B422977467}" srcOrd="0" destOrd="0" presId="urn:microsoft.com/office/officeart/2005/8/layout/hProcess3"/>
    <dgm:cxn modelId="{0C9DB0CF-1EBB-4E57-BCFA-60AC63E76EFE}" type="presParOf" srcId="{130B814F-5F6D-405B-8D10-927BC7A26E9D}" destId="{F13F9E98-6718-48D9-948F-4AC183B99E41}" srcOrd="1" destOrd="0" presId="urn:microsoft.com/office/officeart/2005/8/layout/hProcess3"/>
    <dgm:cxn modelId="{F37CEFD5-30C6-4C68-ADF2-E6D4D6263859}" type="presParOf" srcId="{130B814F-5F6D-405B-8D10-927BC7A26E9D}" destId="{53BAF86A-2198-4262-B6E4-F1EEDA5FF56E}" srcOrd="2" destOrd="0" presId="urn:microsoft.com/office/officeart/2005/8/layout/hProcess3"/>
    <dgm:cxn modelId="{7D848F87-099B-4951-BE1F-42217EFD6582}" type="presParOf" srcId="{130B814F-5F6D-405B-8D10-927BC7A26E9D}" destId="{5714D112-3EE7-48C3-8F76-D71A6687E094}" srcOrd="3" destOrd="0" presId="urn:microsoft.com/office/officeart/2005/8/layout/hProcess3"/>
    <dgm:cxn modelId="{E21D2DCA-4E7B-41C4-A9A3-A4B72BAC843B}" type="presParOf" srcId="{756BF16E-1BC1-4BE2-820E-EDD3B1E50D89}" destId="{04AE1902-FC9D-479D-B21D-4994E2856545}" srcOrd="14" destOrd="0" presId="urn:microsoft.com/office/officeart/2005/8/layout/hProcess3"/>
    <dgm:cxn modelId="{9F9B5636-16C3-4AC6-AA77-A717A774E863}" type="presParOf" srcId="{756BF16E-1BC1-4BE2-820E-EDD3B1E50D89}" destId="{18759B1D-2440-4A99-B6F1-240E06ECF8D4}" srcOrd="15" destOrd="0" presId="urn:microsoft.com/office/officeart/2005/8/layout/hProcess3"/>
    <dgm:cxn modelId="{E013F726-66BB-4A32-8890-9FF8FE4E6A41}" type="presParOf" srcId="{18759B1D-2440-4A99-B6F1-240E06ECF8D4}" destId="{BF5FAB7A-C5CB-44E3-8A0C-3EC51F729E67}" srcOrd="0" destOrd="0" presId="urn:microsoft.com/office/officeart/2005/8/layout/hProcess3"/>
    <dgm:cxn modelId="{0EF2E53D-FEDC-4824-9134-FCCBEBCA6E20}" type="presParOf" srcId="{18759B1D-2440-4A99-B6F1-240E06ECF8D4}" destId="{8521D1EE-DFF9-42CD-8191-9263330E87BB}" srcOrd="1" destOrd="0" presId="urn:microsoft.com/office/officeart/2005/8/layout/hProcess3"/>
    <dgm:cxn modelId="{00687EF1-1E7F-459D-BC08-C2453BEB4403}" type="presParOf" srcId="{18759B1D-2440-4A99-B6F1-240E06ECF8D4}" destId="{53AE953F-E6CA-429B-9D1F-DF4E87700495}" srcOrd="2" destOrd="0" presId="urn:microsoft.com/office/officeart/2005/8/layout/hProcess3"/>
    <dgm:cxn modelId="{5D35B110-CA6B-47EA-9E2C-1C0FA45060DC}" type="presParOf" srcId="{18759B1D-2440-4A99-B6F1-240E06ECF8D4}" destId="{B0420C63-7798-42F2-B212-EC662DEEC301}" srcOrd="3" destOrd="0" presId="urn:microsoft.com/office/officeart/2005/8/layout/hProcess3"/>
    <dgm:cxn modelId="{64184402-8516-45D1-B671-EC1CF1CBC706}" type="presParOf" srcId="{756BF16E-1BC1-4BE2-820E-EDD3B1E50D89}" destId="{6CEBA497-5D10-4FA5-B7DB-75F492042BFF}" srcOrd="16" destOrd="0" presId="urn:microsoft.com/office/officeart/2005/8/layout/hProcess3"/>
    <dgm:cxn modelId="{19B377C3-14A1-4FA2-BBB3-E1FACBD25505}" type="presParOf" srcId="{756BF16E-1BC1-4BE2-820E-EDD3B1E50D89}" destId="{1392F01D-4921-406A-A3F1-1810E484243D}" srcOrd="17" destOrd="0" presId="urn:microsoft.com/office/officeart/2005/8/layout/hProcess3"/>
    <dgm:cxn modelId="{134C623B-C52D-40F3-9673-558EEECC3874}" type="presParOf" srcId="{756BF16E-1BC1-4BE2-820E-EDD3B1E50D89}" destId="{FD7C75B5-7B9A-4733-927B-11F623DB7A07}" srcOrd="1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C75B5-7B9A-4733-927B-11F623DB7A07}">
      <dsp:nvSpPr>
        <dsp:cNvPr id="0" name=""/>
        <dsp:cNvSpPr/>
      </dsp:nvSpPr>
      <dsp:spPr>
        <a:xfrm>
          <a:off x="0" y="930538"/>
          <a:ext cx="11246068" cy="1938371"/>
        </a:xfrm>
        <a:prstGeom prst="rightArrow">
          <a:avLst/>
        </a:prstGeom>
        <a:solidFill>
          <a:srgbClr val="F589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1D1EE-DFF9-42CD-8191-9263330E87BB}">
      <dsp:nvSpPr>
        <dsp:cNvPr id="0" name=""/>
        <dsp:cNvSpPr/>
      </dsp:nvSpPr>
      <dsp:spPr>
        <a:xfrm>
          <a:off x="9009084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2025 Démarrage Programme IA</a:t>
          </a:r>
        </a:p>
      </dsp:txBody>
      <dsp:txXfrm>
        <a:off x="9009084" y="1060166"/>
        <a:ext cx="991169" cy="1572738"/>
      </dsp:txXfrm>
    </dsp:sp>
    <dsp:sp modelId="{F13F9E98-6718-48D9-948F-4AC183B99E41}">
      <dsp:nvSpPr>
        <dsp:cNvPr id="0" name=""/>
        <dsp:cNvSpPr/>
      </dsp:nvSpPr>
      <dsp:spPr>
        <a:xfrm>
          <a:off x="7831574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2024       Projet MAZAK UK</a:t>
          </a:r>
        </a:p>
      </dsp:txBody>
      <dsp:txXfrm>
        <a:off x="7831574" y="1060166"/>
        <a:ext cx="991169" cy="1572738"/>
      </dsp:txXfrm>
    </dsp:sp>
    <dsp:sp modelId="{FFBDEC71-8FD4-479E-81E4-C2F3EB484BF8}">
      <dsp:nvSpPr>
        <dsp:cNvPr id="0" name=""/>
        <dsp:cNvSpPr/>
      </dsp:nvSpPr>
      <dsp:spPr>
        <a:xfrm>
          <a:off x="6506539" y="1060166"/>
          <a:ext cx="1095698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Financement R&amp;D BPI</a:t>
          </a:r>
        </a:p>
      </dsp:txBody>
      <dsp:txXfrm>
        <a:off x="6506539" y="1060166"/>
        <a:ext cx="1095698" cy="1572738"/>
      </dsp:txXfrm>
    </dsp:sp>
    <dsp:sp modelId="{263B2EA6-6399-47CC-BBC3-872CBCE2FFE0}">
      <dsp:nvSpPr>
        <dsp:cNvPr id="0" name=""/>
        <dsp:cNvSpPr/>
      </dsp:nvSpPr>
      <dsp:spPr>
        <a:xfrm>
          <a:off x="5317136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Partenariat LUCAS Robotic</a:t>
          </a:r>
        </a:p>
      </dsp:txBody>
      <dsp:txXfrm>
        <a:off x="5317136" y="1060166"/>
        <a:ext cx="991169" cy="1572738"/>
      </dsp:txXfrm>
    </dsp:sp>
    <dsp:sp modelId="{D97B9543-1614-4548-96EF-462709280FA2}">
      <dsp:nvSpPr>
        <dsp:cNvPr id="0" name=""/>
        <dsp:cNvSpPr/>
      </dsp:nvSpPr>
      <dsp:spPr>
        <a:xfrm>
          <a:off x="4127732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 à projet européen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GALATEA</a:t>
          </a:r>
        </a:p>
      </dsp:txBody>
      <dsp:txXfrm>
        <a:off x="4127732" y="1060166"/>
        <a:ext cx="991169" cy="1572738"/>
      </dsp:txXfrm>
    </dsp:sp>
    <dsp:sp modelId="{EB2AED0C-225A-46D0-849C-8F10C1FF2282}">
      <dsp:nvSpPr>
        <dsp:cNvPr id="0" name=""/>
        <dsp:cNvSpPr/>
      </dsp:nvSpPr>
      <dsp:spPr>
        <a:xfrm>
          <a:off x="2938329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2019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Démarrage R&amp;D ISI</a:t>
          </a:r>
        </a:p>
      </dsp:txBody>
      <dsp:txXfrm>
        <a:off x="2938329" y="1060166"/>
        <a:ext cx="991169" cy="1572738"/>
      </dsp:txXfrm>
    </dsp:sp>
    <dsp:sp modelId="{66D64C94-12FE-40E2-B4C3-293B190E5573}">
      <dsp:nvSpPr>
        <dsp:cNvPr id="0" name=""/>
        <dsp:cNvSpPr/>
      </dsp:nvSpPr>
      <dsp:spPr>
        <a:xfrm>
          <a:off x="1748925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 à projet européen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AQUA</a:t>
          </a:r>
        </a:p>
      </dsp:txBody>
      <dsp:txXfrm>
        <a:off x="1748925" y="1060166"/>
        <a:ext cx="991169" cy="1572738"/>
      </dsp:txXfrm>
    </dsp:sp>
    <dsp:sp modelId="{51D5497B-15EB-442C-835E-A5E59764B60E}">
      <dsp:nvSpPr>
        <dsp:cNvPr id="0" name=""/>
        <dsp:cNvSpPr/>
      </dsp:nvSpPr>
      <dsp:spPr>
        <a:xfrm>
          <a:off x="559522" y="1060166"/>
          <a:ext cx="991169" cy="157273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Création de l’entreprise</a:t>
          </a:r>
        </a:p>
      </dsp:txBody>
      <dsp:txXfrm>
        <a:off x="559522" y="1060166"/>
        <a:ext cx="991169" cy="157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014FC-F7FE-4CDA-E4C3-FD3B2C0AB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41F93-30D4-E4E9-5DE8-9EA13282F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30E7D-138C-51E0-47E3-F61134F7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061D5-0B00-C99E-1575-640F6490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BD43B-73E0-804C-EE5E-FB08B6CF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EC991-74F9-B1A1-16DC-69169554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9299E3-1505-0F4E-D61E-502CAC91F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53F7E-27AA-0EC4-9527-76B4A9F9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09D5F-949A-3607-FD92-D8A66B3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37F50-83DD-2EB9-0079-02C9258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5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4D0384-538A-B449-C401-D7A7B2944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DE0B73-E2F1-53F9-9CBC-EEE46090E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E2CF7-CD10-A3BD-659A-640725AF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98A3F-B7E0-34A6-26C8-C2F2B6D6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C4C87-BF4B-3FA3-EF05-D5E5E623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6B4C9-0FB9-6C23-9B44-4391367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CFF95-1F36-F46C-38C0-1FFC8502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981CB4-A880-8D02-4471-3A47445A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B42DE-8DED-A883-B05C-6A00DD6C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07239-3DFE-9B7B-2023-88BDC51C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1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3B984-7B26-1853-6D27-B235C0B5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CC4CD0-C1ED-C03C-4F41-E30CD3D4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65DBE-C0E7-B95D-6BBA-97DB4E99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3C8E37-D35C-3ED7-9FD5-18118933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49CFB-1144-AE5C-8875-ECF386A3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0AAFE-F0AC-2817-7DF2-52F8E3E1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5DEDA0-F025-7F60-AEB4-03E027A58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02C4A-594E-05E6-EE17-7B1609740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E196C-AB54-62AE-921E-9A859648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50249-C89F-E3EE-B350-E9DBAA54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724DBF-BAA0-BC94-65A6-E7FF45CC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5382A-F896-5798-E9D2-7B0444C0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1BA2BF-D7C7-0F10-FAFC-4986575C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234C8-3E48-D0E8-F7E8-66317CA91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D7D344-048F-A4F6-0E8B-68F86C9CA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D2CE4A-46D9-EE66-2618-F82FD1EF4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91A3F5-8F28-AD6F-E3E6-CE46B487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8E02B8-5588-7F40-183C-42DDEBD5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B541D-AF7D-9896-410E-EE698BB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8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0742A-2900-2008-B15B-617CBD6D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DC7DB5-F71D-3C07-38D7-0DA5A7A2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C0A7A4-B51D-5A5B-5AB4-3603598F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EF598E-985E-94FF-262E-7757DF54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80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62D5A4-08BB-A74C-0727-3923D7F6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F80F2F-B31E-1BD9-EA90-86829BCD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8D77C2-1A18-ED32-EDB1-9AF8B5D1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17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C6973-9D43-AF3C-AA4F-2154787C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AA4EC1-AAA7-FC47-9848-0550D655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B279F-447B-7DAA-5879-BED49E767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6ACCC5-F1B4-E672-2B85-45F61076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F3F75B-C0CF-A9CF-92E7-82FD1E2E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44E7F6-FCCD-1F01-9F8B-1DA2F8B6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2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86D4D-5C22-F16A-D9BC-30EA2A5D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A12C76-3E4B-2B13-A5C9-FABB5A211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6CDBC4-143A-7DCB-0770-83ADD06D3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847267-8639-D917-B4B1-0D86D369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56A9C6-FEF4-37E7-DF4F-D8033A73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07CEDA-77EC-A7E2-DB77-5687FBAE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6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6CE40A-22A9-9CFC-EE41-4DA22158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82EC5C-5C6B-2E9B-0EE2-4BA2C5767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6A7BB-8423-441E-80C1-1F74C7C11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18C4A-883A-4485-B9BC-884EE0E629BB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FAEC0C-503A-D1B3-7D6A-48D39677B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3A8B16-9E00-5BA1-8966-47B1690F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9DFF-8597-42BC-BE2C-1328473EA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ucas-tower-system.com/fr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fif"/><Relationship Id="rId9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E3A5BF-A5D4-A5E4-BB84-F97236A12593}"/>
              </a:ext>
            </a:extLst>
          </p:cNvPr>
          <p:cNvSpPr/>
          <p:nvPr/>
        </p:nvSpPr>
        <p:spPr>
          <a:xfrm>
            <a:off x="0" y="0"/>
            <a:ext cx="12192000" cy="124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031E86-D820-9970-2527-A2CE5BCA7F19}"/>
              </a:ext>
            </a:extLst>
          </p:cNvPr>
          <p:cNvSpPr txBox="1"/>
          <p:nvPr/>
        </p:nvSpPr>
        <p:spPr>
          <a:xfrm flipH="1">
            <a:off x="1420177" y="2585859"/>
            <a:ext cx="935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Kayak Sans" panose="02000500000000000000" pitchFamily="2" charset="0"/>
              </a:rPr>
              <a:t>MASTER 1 MIAGE : « MARKETING ET STATISTIQUES »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Kayak Sans" panose="02000500000000000000" pitchFamily="2" charset="0"/>
              </a:rPr>
              <a:t>WENDY LAUTIER – DIRECTRICE GENERALE SOCIETE AKEROS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861C93-5A41-BB4A-9929-F5D74CD2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91" y="4649451"/>
            <a:ext cx="4338414" cy="13335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C142DF-9BB9-4E38-C92F-5A74821A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6762"/>
          <a:stretch/>
        </p:blipFill>
        <p:spPr>
          <a:xfrm>
            <a:off x="1506854" y="0"/>
            <a:ext cx="9178291" cy="12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2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81CDC8D-19F2-16FA-952D-97B6D4CC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121412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oupe, différent, plusieurs&#10;&#10;Description générée automatiquement">
            <a:extLst>
              <a:ext uri="{FF2B5EF4-FFF2-40B4-BE49-F238E27FC236}">
                <a16:creationId xmlns:a16="http://schemas.microsoft.com/office/drawing/2014/main" id="{E5F165B4-E262-9855-F78D-58D127ACD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7" b="48666"/>
          <a:stretch/>
        </p:blipFill>
        <p:spPr>
          <a:xfrm>
            <a:off x="1899604" y="885369"/>
            <a:ext cx="8392792" cy="50872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E1F261-6E9F-3987-D5A4-8A8096D71889}"/>
              </a:ext>
            </a:extLst>
          </p:cNvPr>
          <p:cNvSpPr/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cs typeface="Calibri"/>
              </a:rPr>
              <a:t>CREATION STRUCTURE DRONE</a:t>
            </a:r>
            <a:endParaRPr lang="fr-FR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239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A3D7B-2507-4E1D-47B1-6AF714DBC102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L’ARCHITECTURE DU MARCHE</a:t>
            </a:r>
          </a:p>
        </p:txBody>
      </p:sp>
      <p:pic>
        <p:nvPicPr>
          <p:cNvPr id="6" name="Image 5" descr="Une image contenant texte, carte de visite, capture d’écran">
            <a:extLst>
              <a:ext uri="{FF2B5EF4-FFF2-40B4-BE49-F238E27FC236}">
                <a16:creationId xmlns:a16="http://schemas.microsoft.com/office/drawing/2014/main" id="{F2E57654-750A-1919-7CC6-0B8744F0A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36" y="1180133"/>
            <a:ext cx="9205624" cy="5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76AF5-02EF-7149-1DE0-F9EF096FD4C2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L’ARCHITECTURE DU MARCHE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9383DF-CC84-0A50-D8F8-35863EE0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2" y="857250"/>
            <a:ext cx="8551655" cy="54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441AD1-D638-93F4-B5EE-5B74615F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3" y="228600"/>
            <a:ext cx="6514622" cy="3200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B1DFE1-FAA4-C2A9-EB06-5561B9B8D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06" y="3181350"/>
            <a:ext cx="6032221" cy="3457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EE2C4E-1D23-D881-3594-CA67BCBB5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19" y="4375882"/>
            <a:ext cx="1257845" cy="188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4CDC08-B420-0210-8310-5E156C625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95" y="843680"/>
            <a:ext cx="1986171" cy="1279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1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35D08-BC54-647D-7D71-9BD69EEFF2B8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LES MOTEURS DE LA DEMANDE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DDF8E6-1B8E-3ACC-65EB-B181DC470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8"/>
          <a:stretch/>
        </p:blipFill>
        <p:spPr>
          <a:xfrm>
            <a:off x="874307" y="808553"/>
            <a:ext cx="8509810" cy="2781299"/>
          </a:xfrm>
          <a:prstGeom prst="rect">
            <a:avLst/>
          </a:prstGeom>
        </p:spPr>
      </p:pic>
      <p:pic>
        <p:nvPicPr>
          <p:cNvPr id="11" name="Image 10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131B531-498F-C934-3A49-5501F929F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0"/>
            <a:ext cx="3688714" cy="2990849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53D32E-8ECE-1EF0-0A32-465EAF607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4" r="12380"/>
          <a:stretch/>
        </p:blipFill>
        <p:spPr>
          <a:xfrm>
            <a:off x="4504140" y="3589852"/>
            <a:ext cx="7325909" cy="31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644DAF-87CE-641E-7750-D9F38EE7D6E9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CIBLAGE / POSITIONNEMENT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35BA61-D3F0-295D-0600-AB056C72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3" y="702130"/>
            <a:ext cx="11481861" cy="6131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6196D4-17E9-530B-BBF0-414B330EB85B}"/>
              </a:ext>
            </a:extLst>
          </p:cNvPr>
          <p:cNvSpPr/>
          <p:nvPr/>
        </p:nvSpPr>
        <p:spPr>
          <a:xfrm>
            <a:off x="5948589" y="4916714"/>
            <a:ext cx="4386036" cy="136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>
                <a:solidFill>
                  <a:schemeClr val="tx1"/>
                </a:solidFill>
              </a:rPr>
              <a:t>Nous facilitons la vie de ces acteurs et leur faisons gagner du temps de développement et d’intégration !</a:t>
            </a: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9A9A74-8C23-40B5-3BBF-C9B49167F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32" y="5735169"/>
            <a:ext cx="1104182" cy="10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6467BF-8283-8ADC-7579-768324296D62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CIBLAGE / POSITIONNEMENT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3A627A-4EC6-1136-A299-ED0AB06C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9" y="871469"/>
            <a:ext cx="8453921" cy="54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F1A436-3E5F-C643-FE5A-743F197DA50D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/>
              <a:t>CIBLAGE / POSITIONNEMENT</a:t>
            </a:r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EBB9EF-F230-D0D5-5B1F-42C819FE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/>
          <a:stretch/>
        </p:blipFill>
        <p:spPr>
          <a:xfrm>
            <a:off x="24714" y="647701"/>
            <a:ext cx="12167286" cy="56089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FFD314-3273-DD73-65B2-35CC931ACBF4}"/>
              </a:ext>
            </a:extLst>
          </p:cNvPr>
          <p:cNvSpPr txBox="1"/>
          <p:nvPr/>
        </p:nvSpPr>
        <p:spPr>
          <a:xfrm>
            <a:off x="4719145" y="644210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3"/>
              </a:rPr>
              <a:t>https://lucas-tower-system.com/fr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44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40BE632-9542-2C1A-06FF-0215C32E5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471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1109A1-9656-8EFC-B968-26AB309A83F8}"/>
              </a:ext>
            </a:extLst>
          </p:cNvPr>
          <p:cNvSpPr/>
          <p:nvPr/>
        </p:nvSpPr>
        <p:spPr>
          <a:xfrm>
            <a:off x="1181100" y="942975"/>
            <a:ext cx="9744075" cy="499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>
                <a:solidFill>
                  <a:schemeClr val="tx1"/>
                </a:solidFill>
                <a:latin typeface="Kayak Sans" panose="02000500000000000000" pitchFamily="2" charset="0"/>
              </a:rPr>
              <a:t>MASTER 1 MIAGE « MARKETING ET STATISTIQUES »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Séance N°1 / 2 Octobre : L’entreprise et son marché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Séance N°2 / 11 Octobre : La stratégie marketing et financière 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Séance N°3 / 8 Novembre : La stratégie commerciale et le « go-to-</a:t>
            </a:r>
            <a:r>
              <a:rPr lang="fr-FR" sz="2400" b="1" dirty="0" err="1">
                <a:solidFill>
                  <a:schemeClr val="tx1"/>
                </a:solidFill>
                <a:latin typeface="Kayak Sans" panose="02000500000000000000" pitchFamily="2" charset="0"/>
              </a:rPr>
              <a:t>market</a:t>
            </a:r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 » </a:t>
            </a:r>
          </a:p>
        </p:txBody>
      </p:sp>
    </p:spTree>
    <p:extLst>
      <p:ext uri="{BB962C8B-B14F-4D97-AF65-F5344CB8AC3E}">
        <p14:creationId xmlns:p14="http://schemas.microsoft.com/office/powerpoint/2010/main" val="246026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05A6E4-8D5B-A5C9-8AEA-7B9105C2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AE4DE8-3A23-B0CF-7FF3-9854DF49047C}"/>
              </a:ext>
            </a:extLst>
          </p:cNvPr>
          <p:cNvSpPr/>
          <p:nvPr/>
        </p:nvSpPr>
        <p:spPr>
          <a:xfrm>
            <a:off x="0" y="0"/>
            <a:ext cx="12192000" cy="947414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F8DCD2-D9E8-D5B4-7239-34DBFA889B7C}"/>
              </a:ext>
            </a:extLst>
          </p:cNvPr>
          <p:cNvSpPr txBox="1"/>
          <p:nvPr/>
        </p:nvSpPr>
        <p:spPr>
          <a:xfrm>
            <a:off x="1491881" y="259665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B62260-D250-9DAC-F72A-C6A57572B36C}"/>
              </a:ext>
            </a:extLst>
          </p:cNvPr>
          <p:cNvSpPr txBox="1"/>
          <p:nvPr/>
        </p:nvSpPr>
        <p:spPr>
          <a:xfrm>
            <a:off x="3039699" y="261843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Chiffre d’affaires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CF9788-4B28-2ACA-D314-64E727784701}"/>
              </a:ext>
            </a:extLst>
          </p:cNvPr>
          <p:cNvSpPr txBox="1"/>
          <p:nvPr/>
        </p:nvSpPr>
        <p:spPr>
          <a:xfrm>
            <a:off x="5303496" y="263993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Employés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653CEE-8AF9-376E-3F98-D23FEA855812}"/>
              </a:ext>
            </a:extLst>
          </p:cNvPr>
          <p:cNvSpPr txBox="1"/>
          <p:nvPr/>
        </p:nvSpPr>
        <p:spPr>
          <a:xfrm>
            <a:off x="7306768" y="267724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Siège social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FEE96-5983-CA8D-CF75-CF367F58C514}"/>
              </a:ext>
            </a:extLst>
          </p:cNvPr>
          <p:cNvSpPr txBox="1"/>
          <p:nvPr/>
        </p:nvSpPr>
        <p:spPr>
          <a:xfrm>
            <a:off x="9323356" y="2666090"/>
            <a:ext cx="14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Implantations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07A6AF-AD1D-CB6B-3125-F70E8FF93BB8}"/>
              </a:ext>
            </a:extLst>
          </p:cNvPr>
          <p:cNvSpPr txBox="1"/>
          <p:nvPr/>
        </p:nvSpPr>
        <p:spPr>
          <a:xfrm>
            <a:off x="1518019" y="4615654"/>
            <a:ext cx="113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Fondateur</a:t>
            </a:r>
          </a:p>
          <a:p>
            <a:pPr algn="ctr"/>
            <a:r>
              <a:rPr lang="fr-FR" dirty="0"/>
              <a:t>Luc Leroy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EDC500-0F21-D261-34F0-710FBFA417A2}"/>
              </a:ext>
            </a:extLst>
          </p:cNvPr>
          <p:cNvSpPr txBox="1"/>
          <p:nvPr/>
        </p:nvSpPr>
        <p:spPr>
          <a:xfrm>
            <a:off x="3673454" y="463821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C89728-EA05-7BF7-EFC0-EBD0B7582F5B}"/>
              </a:ext>
            </a:extLst>
          </p:cNvPr>
          <p:cNvSpPr txBox="1"/>
          <p:nvPr/>
        </p:nvSpPr>
        <p:spPr>
          <a:xfrm>
            <a:off x="5626500" y="4638217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Investissements</a:t>
            </a:r>
          </a:p>
          <a:p>
            <a:pPr algn="ctr"/>
            <a:r>
              <a:rPr lang="fr-FR" dirty="0"/>
              <a:t>3.2 M$ in 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7401D7-CF2B-7A03-E473-238CA1DCE6E0}"/>
              </a:ext>
            </a:extLst>
          </p:cNvPr>
          <p:cNvSpPr txBox="1"/>
          <p:nvPr/>
        </p:nvSpPr>
        <p:spPr>
          <a:xfrm>
            <a:off x="9359096" y="4638217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60C61C-24F4-B17A-8893-C4531E1DDE0B}"/>
              </a:ext>
            </a:extLst>
          </p:cNvPr>
          <p:cNvSpPr txBox="1"/>
          <p:nvPr/>
        </p:nvSpPr>
        <p:spPr>
          <a:xfrm>
            <a:off x="1491881" y="188973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C8F370-9B50-0AC4-8B39-DCFBD1E397B6}"/>
              </a:ext>
            </a:extLst>
          </p:cNvPr>
          <p:cNvSpPr txBox="1"/>
          <p:nvPr/>
        </p:nvSpPr>
        <p:spPr>
          <a:xfrm>
            <a:off x="3493116" y="1889737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? $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49EA0E-456B-5038-0AA8-3BEA23C93DE2}"/>
              </a:ext>
            </a:extLst>
          </p:cNvPr>
          <p:cNvSpPr txBox="1"/>
          <p:nvPr/>
        </p:nvSpPr>
        <p:spPr>
          <a:xfrm>
            <a:off x="5549558" y="186661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18</a:t>
            </a:r>
          </a:p>
        </p:txBody>
      </p:sp>
      <p:pic>
        <p:nvPicPr>
          <p:cNvPr id="17" name="Image 16" descr="Une image contenant drapeau, Drapeau des États-Unis, Jour du drapeau (USA), symbole&#10;&#10;Description générée automatiquement">
            <a:extLst>
              <a:ext uri="{FF2B5EF4-FFF2-40B4-BE49-F238E27FC236}">
                <a16:creationId xmlns:a16="http://schemas.microsoft.com/office/drawing/2014/main" id="{9D1CE303-F7A9-0B59-EBA9-224D83A9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174" y="1894647"/>
            <a:ext cx="1024704" cy="5448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CA2F96D-214E-958F-E9F9-110D517A5534}"/>
              </a:ext>
            </a:extLst>
          </p:cNvPr>
          <p:cNvSpPr txBox="1"/>
          <p:nvPr/>
        </p:nvSpPr>
        <p:spPr>
          <a:xfrm>
            <a:off x="3524375" y="3958554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? $</a:t>
            </a:r>
          </a:p>
        </p:txBody>
      </p:sp>
      <p:pic>
        <p:nvPicPr>
          <p:cNvPr id="19" name="Image 18" descr="Une image contenant drapeau, Rectangle, bleu, rouge&#10;&#10;Description générée automatiquement">
            <a:extLst>
              <a:ext uri="{FF2B5EF4-FFF2-40B4-BE49-F238E27FC236}">
                <a16:creationId xmlns:a16="http://schemas.microsoft.com/office/drawing/2014/main" id="{91EE6975-2EBE-AFDF-219E-70B2C860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200" y="1866615"/>
            <a:ext cx="876724" cy="584775"/>
          </a:xfrm>
          <a:prstGeom prst="rect">
            <a:avLst/>
          </a:prstGeom>
        </p:spPr>
      </p:pic>
      <p:pic>
        <p:nvPicPr>
          <p:cNvPr id="20" name="Image 19" descr="Une image contenant capture d’écran, logo, Police, Bleu électrique&#10;&#10;Description générée automatiquement">
            <a:extLst>
              <a:ext uri="{FF2B5EF4-FFF2-40B4-BE49-F238E27FC236}">
                <a16:creationId xmlns:a16="http://schemas.microsoft.com/office/drawing/2014/main" id="{F94316BC-F228-4ACF-1522-0620000E23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67" b="19501"/>
          <a:stretch/>
        </p:blipFill>
        <p:spPr>
          <a:xfrm>
            <a:off x="10335051" y="74606"/>
            <a:ext cx="1266343" cy="798201"/>
          </a:xfrm>
          <a:prstGeom prst="rect">
            <a:avLst/>
          </a:prstGeom>
        </p:spPr>
      </p:pic>
      <p:pic>
        <p:nvPicPr>
          <p:cNvPr id="21" name="Image 20" descr="Une image contenant texte, Visage humain, capture d’écran, homme&#10;&#10;Description générée automatiquement">
            <a:extLst>
              <a:ext uri="{FF2B5EF4-FFF2-40B4-BE49-F238E27FC236}">
                <a16:creationId xmlns:a16="http://schemas.microsoft.com/office/drawing/2014/main" id="{86D0322C-96BB-DFCC-7348-2014C84FE7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791" t="21134" r="4513" b="18536"/>
          <a:stretch/>
        </p:blipFill>
        <p:spPr>
          <a:xfrm>
            <a:off x="1573288" y="3442587"/>
            <a:ext cx="1024705" cy="1031933"/>
          </a:xfrm>
          <a:prstGeom prst="ellipse">
            <a:avLst/>
          </a:prstGeom>
        </p:spPr>
      </p:pic>
      <p:pic>
        <p:nvPicPr>
          <p:cNvPr id="22" name="Image 21" descr="Une image contenant Polic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B46104E8-6B75-4823-E05F-24455C029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467" y="4008632"/>
            <a:ext cx="1143050" cy="432129"/>
          </a:xfrm>
          <a:prstGeom prst="rect">
            <a:avLst/>
          </a:prstGeom>
        </p:spPr>
      </p:pic>
      <p:pic>
        <p:nvPicPr>
          <p:cNvPr id="23" name="Image 22" descr="Une image contenant texte, Police, Graphique, blanc&#10;&#10;Description générée automatiquement">
            <a:extLst>
              <a:ext uri="{FF2B5EF4-FFF2-40B4-BE49-F238E27FC236}">
                <a16:creationId xmlns:a16="http://schemas.microsoft.com/office/drawing/2014/main" id="{DAC3B559-1ACA-5E36-6E15-1FC1C9BCA4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25429" t="35772" r="25936" b="42843"/>
          <a:stretch/>
        </p:blipFill>
        <p:spPr>
          <a:xfrm>
            <a:off x="10542094" y="4077130"/>
            <a:ext cx="924005" cy="287237"/>
          </a:xfrm>
          <a:prstGeom prst="rect">
            <a:avLst/>
          </a:prstGeom>
        </p:spPr>
      </p:pic>
      <p:pic>
        <p:nvPicPr>
          <p:cNvPr id="24" name="Image 23" descr="Une image contenant texte, Police, blanc, conception&#10;&#10;Description générée automatiquement">
            <a:extLst>
              <a:ext uri="{FF2B5EF4-FFF2-40B4-BE49-F238E27FC236}">
                <a16:creationId xmlns:a16="http://schemas.microsoft.com/office/drawing/2014/main" id="{F2F5ABE9-AB0B-DFDC-E90C-58C68E150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058" y="4027920"/>
            <a:ext cx="2349500" cy="495300"/>
          </a:xfrm>
          <a:prstGeom prst="rect">
            <a:avLst/>
          </a:prstGeom>
        </p:spPr>
      </p:pic>
      <p:pic>
        <p:nvPicPr>
          <p:cNvPr id="25" name="Image 24" descr="Une image contenant texte, Police, blanc, logo&#10;&#10;Description générée automatiquement">
            <a:extLst>
              <a:ext uri="{FF2B5EF4-FFF2-40B4-BE49-F238E27FC236}">
                <a16:creationId xmlns:a16="http://schemas.microsoft.com/office/drawing/2014/main" id="{D571B799-5BEF-AC56-E095-1AFAAD67F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058" y="3505745"/>
            <a:ext cx="2857500" cy="42545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5FAEA95-961B-AC48-35D1-7936B21E755C}"/>
              </a:ext>
            </a:extLst>
          </p:cNvPr>
          <p:cNvSpPr txBox="1"/>
          <p:nvPr/>
        </p:nvSpPr>
        <p:spPr>
          <a:xfrm>
            <a:off x="1660606" y="5761814"/>
            <a:ext cx="96120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Vitesse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orchestre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aussi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ecosystemes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robotisés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un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different 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(bas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la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production).</a:t>
            </a:r>
          </a:p>
          <a:p>
            <a:pPr algn="ctr"/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font que du no-code. Nous ne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sommes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 sur les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mêmes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secteurs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n’iront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 sur la machine </a:t>
            </a:r>
            <a:r>
              <a:rPr lang="en-US" sz="1600" i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outil</a:t>
            </a:r>
            <a:r>
              <a:rPr lang="en-US" sz="1600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1A72E2-7C8D-F435-87FA-391CCF6AA9CA}"/>
              </a:ext>
            </a:extLst>
          </p:cNvPr>
          <p:cNvSpPr txBox="1"/>
          <p:nvPr/>
        </p:nvSpPr>
        <p:spPr>
          <a:xfrm>
            <a:off x="348665" y="114290"/>
            <a:ext cx="628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Carte d’identité du concurrent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096CAB-21CB-BA87-AA8D-56AF46101569}"/>
              </a:ext>
            </a:extLst>
          </p:cNvPr>
          <p:cNvSpPr/>
          <p:nvPr/>
        </p:nvSpPr>
        <p:spPr>
          <a:xfrm>
            <a:off x="262972" y="1449160"/>
            <a:ext cx="11666056" cy="508246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F655F9A-FD52-87EA-A485-C3CE4B825785}"/>
              </a:ext>
            </a:extLst>
          </p:cNvPr>
          <p:cNvSpPr txBox="1"/>
          <p:nvPr/>
        </p:nvSpPr>
        <p:spPr>
          <a:xfrm>
            <a:off x="735863" y="1243635"/>
            <a:ext cx="2303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Informations générales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51BE7B0-5D90-2E49-EE4D-0B282FD96A5D}"/>
              </a:ext>
            </a:extLst>
          </p:cNvPr>
          <p:cNvSpPr txBox="1"/>
          <p:nvPr/>
        </p:nvSpPr>
        <p:spPr>
          <a:xfrm>
            <a:off x="5234086" y="1293067"/>
            <a:ext cx="5846472" cy="307777"/>
          </a:xfrm>
          <a:prstGeom prst="rect">
            <a:avLst/>
          </a:prstGeom>
          <a:solidFill>
            <a:srgbClr val="F5896B"/>
          </a:solidFill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« Connectez et orchestrez votre équipement industriel. Sans coder une ligne. »</a:t>
            </a:r>
          </a:p>
        </p:txBody>
      </p:sp>
    </p:spTree>
    <p:extLst>
      <p:ext uri="{BB962C8B-B14F-4D97-AF65-F5344CB8AC3E}">
        <p14:creationId xmlns:p14="http://schemas.microsoft.com/office/powerpoint/2010/main" val="21298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92123A-106F-C300-BFA2-155F9A3A43FF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DIFFERENCIATION SUR LE MARCHE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4B6F60-DE81-0C26-7178-2DD398BDA257}"/>
              </a:ext>
            </a:extLst>
          </p:cNvPr>
          <p:cNvSpPr txBox="1"/>
          <p:nvPr/>
        </p:nvSpPr>
        <p:spPr>
          <a:xfrm>
            <a:off x="768214" y="998250"/>
            <a:ext cx="83724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/>
              <a:t>Deux modes de déploiements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/>
              <a:t>Intégration facile et rapide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/>
              <a:t>Interface unique et intuitive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/>
              <a:t>Adaptation aux métiers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/>
              <a:t>Apport de valeurs économiques :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fr-FR" dirty="0"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imulations possibles qui optimisent les coûts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Bilan énergie / produit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Analyse de l’exploitation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Gestion des incidents 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Réduction des temps à non-valeur ajoutée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Sélection des flux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Kayak Sans" panose="02000500000000000000" pitchFamily="2" charset="0"/>
                <a:ea typeface="Kayak Sans" panose="02000500000000000000" pitchFamily="2" charset="0"/>
                <a:cs typeface="Times New Roman" panose="02020603050405020304" pitchFamily="18" charset="0"/>
              </a:rPr>
              <a:t>Augmentation de la productivité </a:t>
            </a:r>
          </a:p>
          <a:p>
            <a:endParaRPr lang="fr-FR" dirty="0"/>
          </a:p>
        </p:txBody>
      </p:sp>
      <p:pic>
        <p:nvPicPr>
          <p:cNvPr id="3" name="Image 2" descr="Une image contenant sombre">
            <a:extLst>
              <a:ext uri="{FF2B5EF4-FFF2-40B4-BE49-F238E27FC236}">
                <a16:creationId xmlns:a16="http://schemas.microsoft.com/office/drawing/2014/main" id="{0CAB3584-17A9-C031-9906-8AC60F057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16299"/>
          <a:stretch/>
        </p:blipFill>
        <p:spPr>
          <a:xfrm>
            <a:off x="7237549" y="647701"/>
            <a:ext cx="4954451" cy="6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42F553-8E17-E9FA-CB36-AC77B59A3768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ECOSYSTEME</a:t>
            </a:r>
          </a:p>
        </p:txBody>
      </p:sp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B584EE3B-D870-C22E-C80C-964F70BC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63" y="628651"/>
            <a:ext cx="8637473" cy="62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0BAE06D-16E3-D852-AA1E-A638AE6B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" y="1047055"/>
            <a:ext cx="5847126" cy="5421217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2B02293-4249-3625-8168-BFF390681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7087"/>
            <a:ext cx="5870240" cy="5015828"/>
          </a:xfrm>
          <a:prstGeom prst="rect">
            <a:avLst/>
          </a:prstGeom>
        </p:spPr>
      </p:pic>
      <p:pic>
        <p:nvPicPr>
          <p:cNvPr id="6" name="Image 5" descr="Une image contenant symbole, logo, Graphique, Police&#10;&#10;Description générée automatiquement">
            <a:extLst>
              <a:ext uri="{FF2B5EF4-FFF2-40B4-BE49-F238E27FC236}">
                <a16:creationId xmlns:a16="http://schemas.microsoft.com/office/drawing/2014/main" id="{04A43134-D41F-E8B1-A5B6-8B28970E6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7" y="1377327"/>
            <a:ext cx="548889" cy="548889"/>
          </a:xfrm>
          <a:prstGeom prst="flowChartConnector">
            <a:avLst/>
          </a:prstGeom>
        </p:spPr>
      </p:pic>
      <p:pic>
        <p:nvPicPr>
          <p:cNvPr id="7" name="Image 6" descr="Une image contenant symbole, logo, cercle, Graphique&#10;&#10;Description générée automatiquement">
            <a:extLst>
              <a:ext uri="{FF2B5EF4-FFF2-40B4-BE49-F238E27FC236}">
                <a16:creationId xmlns:a16="http://schemas.microsoft.com/office/drawing/2014/main" id="{82B85487-19B7-685D-DC44-B61624499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88" y="2198720"/>
            <a:ext cx="548889" cy="548889"/>
          </a:xfrm>
          <a:prstGeom prst="flowChartConnector">
            <a:avLst/>
          </a:prstGeom>
        </p:spPr>
      </p:pic>
      <p:pic>
        <p:nvPicPr>
          <p:cNvPr id="8" name="Image 7" descr="Une image contenant Graphique, logo, cercle, symbole&#10;&#10;Description générée automatiquement">
            <a:extLst>
              <a:ext uri="{FF2B5EF4-FFF2-40B4-BE49-F238E27FC236}">
                <a16:creationId xmlns:a16="http://schemas.microsoft.com/office/drawing/2014/main" id="{E0EBEEEF-C68F-688C-88C0-7554AAC84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88" y="3427072"/>
            <a:ext cx="548889" cy="548889"/>
          </a:xfrm>
          <a:prstGeom prst="flowChartConnector">
            <a:avLst/>
          </a:prstGeom>
        </p:spPr>
      </p:pic>
      <p:pic>
        <p:nvPicPr>
          <p:cNvPr id="9" name="Image 8" descr="Une image contenant Graphique, clipart, symbole, logo&#10;&#10;Description générée automatiquement">
            <a:extLst>
              <a:ext uri="{FF2B5EF4-FFF2-40B4-BE49-F238E27FC236}">
                <a16:creationId xmlns:a16="http://schemas.microsoft.com/office/drawing/2014/main" id="{FC8B9E0C-345F-DBFA-D437-39ACBCE205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99" y="4709372"/>
            <a:ext cx="548889" cy="548889"/>
          </a:xfrm>
          <a:prstGeom prst="flowChartConnector">
            <a:avLst/>
          </a:prstGeom>
        </p:spPr>
      </p:pic>
      <p:pic>
        <p:nvPicPr>
          <p:cNvPr id="10" name="Image 9" descr="Une image contenant symbole, logo, conception&#10;&#10;Description générée automatiquement">
            <a:extLst>
              <a:ext uri="{FF2B5EF4-FFF2-40B4-BE49-F238E27FC236}">
                <a16:creationId xmlns:a16="http://schemas.microsoft.com/office/drawing/2014/main" id="{CEEBA15E-66FB-1AD6-3D8E-3E02FAE729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47" y="5606071"/>
            <a:ext cx="548889" cy="548889"/>
          </a:xfrm>
          <a:prstGeom prst="flowChartConnector">
            <a:avLst/>
          </a:prstGeom>
        </p:spPr>
      </p:pic>
      <p:pic>
        <p:nvPicPr>
          <p:cNvPr id="11" name="Image 10" descr="Une image contenant Graphique, logo, conception&#10;&#10;Description générée automatiquement">
            <a:extLst>
              <a:ext uri="{FF2B5EF4-FFF2-40B4-BE49-F238E27FC236}">
                <a16:creationId xmlns:a16="http://schemas.microsoft.com/office/drawing/2014/main" id="{C8FBEB8A-9B73-9AE0-153F-BF38A8D3F0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" y="1948387"/>
            <a:ext cx="548889" cy="548889"/>
          </a:xfrm>
          <a:prstGeom prst="flowChartConnector">
            <a:avLst/>
          </a:prstGeom>
        </p:spPr>
      </p:pic>
      <p:pic>
        <p:nvPicPr>
          <p:cNvPr id="12" name="Image 11" descr="Une image contenant cercle, clipart, Graphique, logo&#10;&#10;Description générée automatiquement">
            <a:extLst>
              <a:ext uri="{FF2B5EF4-FFF2-40B4-BE49-F238E27FC236}">
                <a16:creationId xmlns:a16="http://schemas.microsoft.com/office/drawing/2014/main" id="{65A53BDB-43BF-A501-7024-8FC3B8926D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" y="1223740"/>
            <a:ext cx="548889" cy="548889"/>
          </a:xfrm>
          <a:prstGeom prst="flowChartConnector">
            <a:avLst/>
          </a:prstGeom>
        </p:spPr>
      </p:pic>
      <p:pic>
        <p:nvPicPr>
          <p:cNvPr id="13" name="Image 12" descr="Une image contenant clipart, logo, Graphique, symbole&#10;&#10;Description générée automatiquement">
            <a:extLst>
              <a:ext uri="{FF2B5EF4-FFF2-40B4-BE49-F238E27FC236}">
                <a16:creationId xmlns:a16="http://schemas.microsoft.com/office/drawing/2014/main" id="{3982B8DC-74C0-ECE9-7654-C9C5307F09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" y="2673034"/>
            <a:ext cx="548889" cy="548889"/>
          </a:xfrm>
          <a:prstGeom prst="flowChartConnector">
            <a:avLst/>
          </a:prstGeom>
        </p:spPr>
      </p:pic>
      <p:pic>
        <p:nvPicPr>
          <p:cNvPr id="14" name="Image 13" descr="Une image contenant Graphique, logo, symbole, cercle&#10;&#10;Description générée automatiquement">
            <a:extLst>
              <a:ext uri="{FF2B5EF4-FFF2-40B4-BE49-F238E27FC236}">
                <a16:creationId xmlns:a16="http://schemas.microsoft.com/office/drawing/2014/main" id="{93447310-1725-2DFC-82A1-00DCBE8526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" y="3436169"/>
            <a:ext cx="548889" cy="548889"/>
          </a:xfrm>
          <a:prstGeom prst="flowChartConnector">
            <a:avLst/>
          </a:prstGeom>
        </p:spPr>
      </p:pic>
      <p:pic>
        <p:nvPicPr>
          <p:cNvPr id="15" name="Image 14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83D251DB-B0FA-FFED-44F6-CC97BD1176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" y="5791753"/>
            <a:ext cx="548889" cy="548889"/>
          </a:xfrm>
          <a:prstGeom prst="flowChartConnector">
            <a:avLst/>
          </a:prstGeom>
        </p:spPr>
      </p:pic>
      <p:pic>
        <p:nvPicPr>
          <p:cNvPr id="16" name="Image 15" descr="Une image contenant clipart, Graphique, conception, illustration&#10;&#10;Description générée automatiquement">
            <a:extLst>
              <a:ext uri="{FF2B5EF4-FFF2-40B4-BE49-F238E27FC236}">
                <a16:creationId xmlns:a16="http://schemas.microsoft.com/office/drawing/2014/main" id="{65F018D8-5964-99C3-4CA6-54B395377D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" y="4994968"/>
            <a:ext cx="548889" cy="548889"/>
          </a:xfrm>
          <a:prstGeom prst="flowChartConnector">
            <a:avLst/>
          </a:prstGeom>
        </p:spPr>
      </p:pic>
      <p:pic>
        <p:nvPicPr>
          <p:cNvPr id="17" name="Image 16" descr="Une image contenant symbole, logo, Graphique, conception&#10;&#10;Description générée automatiquement">
            <a:extLst>
              <a:ext uri="{FF2B5EF4-FFF2-40B4-BE49-F238E27FC236}">
                <a16:creationId xmlns:a16="http://schemas.microsoft.com/office/drawing/2014/main" id="{FF9017CB-C9E6-ED98-246C-77BE58DDA3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" y="4175881"/>
            <a:ext cx="548889" cy="548889"/>
          </a:xfrm>
          <a:prstGeom prst="flowChartConnector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74025B-B86D-F077-A9D3-83CC1DAAF44C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NOS MODULES</a:t>
            </a:r>
          </a:p>
        </p:txBody>
      </p:sp>
    </p:spTree>
    <p:extLst>
      <p:ext uri="{BB962C8B-B14F-4D97-AF65-F5344CB8AC3E}">
        <p14:creationId xmlns:p14="http://schemas.microsoft.com/office/powerpoint/2010/main" val="30163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02137-0ECB-802F-76FF-732045BAD4F8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DES QUESTIONS ?</a:t>
            </a:r>
          </a:p>
        </p:txBody>
      </p:sp>
      <p:pic>
        <p:nvPicPr>
          <p:cNvPr id="3" name="Image 2" descr="Une image contenant texte, neige, skiant, extérieur">
            <a:extLst>
              <a:ext uri="{FF2B5EF4-FFF2-40B4-BE49-F238E27FC236}">
                <a16:creationId xmlns:a16="http://schemas.microsoft.com/office/drawing/2014/main" id="{56CCF4A3-4E93-5C63-50A7-7F83B9CF1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2" y="933451"/>
            <a:ext cx="8250195" cy="5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3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59C166-79F3-6FD8-3E7B-414336DA0AA9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PROCHAINES SEANCES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89F683-4132-4910-BB78-2541ADC18CB8}"/>
              </a:ext>
            </a:extLst>
          </p:cNvPr>
          <p:cNvSpPr txBox="1"/>
          <p:nvPr/>
        </p:nvSpPr>
        <p:spPr>
          <a:xfrm>
            <a:off x="1271587" y="2085022"/>
            <a:ext cx="9648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Séance N°2 / 11 Octobre : La stratégie marketing et financière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 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Séance N°3 / </a:t>
            </a:r>
            <a:r>
              <a:rPr lang="fr-FR" sz="2400" b="1" dirty="0">
                <a:latin typeface="Kayak Sans" panose="02000500000000000000" pitchFamily="2" charset="0"/>
              </a:rPr>
              <a:t>8 Novembre</a:t>
            </a:r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 : La stratégie commerciale et le « go-to-</a:t>
            </a:r>
            <a:r>
              <a:rPr lang="fr-FR" sz="2400" b="1" dirty="0" err="1">
                <a:solidFill>
                  <a:schemeClr val="tx1"/>
                </a:solidFill>
                <a:latin typeface="Kayak Sans" panose="02000500000000000000" pitchFamily="2" charset="0"/>
              </a:rPr>
              <a:t>market</a:t>
            </a:r>
            <a:r>
              <a:rPr lang="fr-FR" sz="2400" b="1" dirty="0">
                <a:solidFill>
                  <a:schemeClr val="tx1"/>
                </a:solidFill>
                <a:latin typeface="Kayak Sans" panose="02000500000000000000" pitchFamily="2" charset="0"/>
              </a:rPr>
              <a:t> » </a:t>
            </a: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8B7D041-00CE-3A9C-6D9C-E1C34918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08" y="5020794"/>
            <a:ext cx="1104182" cy="10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7CEEE1-BB9F-9D7F-A11A-1756E753CD6C}"/>
              </a:ext>
            </a:extLst>
          </p:cNvPr>
          <p:cNvSpPr/>
          <p:nvPr/>
        </p:nvSpPr>
        <p:spPr>
          <a:xfrm>
            <a:off x="0" y="0"/>
            <a:ext cx="12192000" cy="124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9ACD04-2580-8407-95F6-A5F8ED243FA9}"/>
              </a:ext>
            </a:extLst>
          </p:cNvPr>
          <p:cNvSpPr txBox="1"/>
          <p:nvPr/>
        </p:nvSpPr>
        <p:spPr>
          <a:xfrm flipH="1">
            <a:off x="1420177" y="2585859"/>
            <a:ext cx="935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Kayak Sans" panose="02000500000000000000" pitchFamily="2" charset="0"/>
              </a:rPr>
              <a:t>WENDY LAUTIER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Kayak Sans" panose="02000500000000000000" pitchFamily="2" charset="0"/>
              </a:rPr>
              <a:t>wendy.lautier@akeros.com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6ACE82-1C2F-A3A0-257B-349F4841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91" y="4649451"/>
            <a:ext cx="4338414" cy="13335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8DA930-4AB9-D5E4-E2C4-475CEFB15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6762"/>
          <a:stretch/>
        </p:blipFill>
        <p:spPr>
          <a:xfrm>
            <a:off x="1506854" y="0"/>
            <a:ext cx="9178291" cy="12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4BAC6-F2BA-AFBA-A511-A3520065E699}"/>
              </a:ext>
            </a:extLst>
          </p:cNvPr>
          <p:cNvSpPr/>
          <p:nvPr/>
        </p:nvSpPr>
        <p:spPr>
          <a:xfrm>
            <a:off x="1181100" y="942975"/>
            <a:ext cx="9744075" cy="499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u="sng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algn="ctr"/>
            <a:r>
              <a:rPr lang="fr-FR" sz="2400" b="1" u="sng" dirty="0">
                <a:solidFill>
                  <a:schemeClr val="tx1"/>
                </a:solidFill>
                <a:latin typeface="Kayak Sans" panose="02000500000000000000" pitchFamily="2" charset="0"/>
              </a:rPr>
              <a:t>SEANCE N°1 : L’entreprise et son marché</a:t>
            </a:r>
          </a:p>
          <a:p>
            <a:pPr algn="ctr"/>
            <a:endParaRPr lang="fr-FR" b="1" dirty="0">
              <a:solidFill>
                <a:schemeClr val="tx1"/>
              </a:solidFill>
              <a:latin typeface="Kayak Sans" panose="02000500000000000000" pitchFamily="2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L'environnement : la start-up et ses enjeux 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Présentation de l'entreprise : historique / actionnariat / les constats du marché / </a:t>
            </a:r>
          </a:p>
          <a:p>
            <a:pPr algn="ctr">
              <a:lnSpc>
                <a:spcPct val="15000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les enjeux / le programme R&amp;D 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Les marchés : la robotique industrielle / la robotique de services / les systèmes embarqués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Les moteurs de la demande 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Ciblage / positionnement (les segments, secteurs, domaines d'application) 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La concurrence 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0" i="0" dirty="0">
                <a:solidFill>
                  <a:srgbClr val="000000"/>
                </a:solidFill>
                <a:effectLst/>
                <a:latin typeface="Kayak Sans" panose="02000500000000000000" pitchFamily="2" charset="0"/>
              </a:rPr>
              <a:t>Le business model (package logiciel)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Kayak Sa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2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582179-6FBB-D670-C5D8-2F52AC8923AC}"/>
              </a:ext>
            </a:extLst>
          </p:cNvPr>
          <p:cNvSpPr txBox="1"/>
          <p:nvPr/>
        </p:nvSpPr>
        <p:spPr>
          <a:xfrm>
            <a:off x="3562350" y="34289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Kayak Sans" panose="02000500000000000000" pitchFamily="2" charset="0"/>
              </a:rPr>
              <a:t>PARCOURS EN QUELQUES MOTS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CE39A76-ED04-8935-D0B8-16E8A581CBF2}"/>
              </a:ext>
            </a:extLst>
          </p:cNvPr>
          <p:cNvCxnSpPr/>
          <p:nvPr/>
        </p:nvCxnSpPr>
        <p:spPr>
          <a:xfrm>
            <a:off x="3181350" y="1076325"/>
            <a:ext cx="584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342D11B-44A5-1038-5EAE-BFEED29C503F}"/>
              </a:ext>
            </a:extLst>
          </p:cNvPr>
          <p:cNvSpPr txBox="1"/>
          <p:nvPr/>
        </p:nvSpPr>
        <p:spPr>
          <a:xfrm>
            <a:off x="1204912" y="2131320"/>
            <a:ext cx="98012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BTS Commerce International, Lycée Condorcet Bordeaux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Licence 3 Droit Eco Gestion Parcours Sciences Commerciales, IAE Bordeaux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Master Marketing et Vente, IAE Bordeaux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EFEB7B-18DD-CDC3-ED69-F0217D0F8480}"/>
              </a:ext>
            </a:extLst>
          </p:cNvPr>
          <p:cNvSpPr txBox="1"/>
          <p:nvPr/>
        </p:nvSpPr>
        <p:spPr>
          <a:xfrm>
            <a:off x="1195385" y="4695364"/>
            <a:ext cx="98012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Community manager, assistante chef de projets…</a:t>
            </a:r>
          </a:p>
          <a:p>
            <a:pPr marL="342900" indent="-342900" algn="ctr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2 expériences de Chargée de Marketing et Communication dans les nouvelles technologies</a:t>
            </a: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SHOW-ROOMS FILIPPINI Responsable marketing et communication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A7820A-6CC1-9802-AE35-14D29D11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01" y="1275183"/>
            <a:ext cx="818845" cy="8188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2FC895-DB15-15E5-F5AE-EB30918F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74" y="4019200"/>
            <a:ext cx="818845" cy="8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A199B-A169-50E3-D084-42C0FAB8FFBC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MES MISSIONS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C5FB6A-60E0-DE43-94B1-D1AEE6761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4" y="790575"/>
            <a:ext cx="6799943" cy="370840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7F57A2-BF74-E185-5F73-B7456DD58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4" y="4422775"/>
            <a:ext cx="5067529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2E12FE-59FB-FC2D-79A0-2D1905CA3CC7}"/>
              </a:ext>
            </a:extLst>
          </p:cNvPr>
          <p:cNvSpPr/>
          <p:nvPr/>
        </p:nvSpPr>
        <p:spPr>
          <a:xfrm>
            <a:off x="8210550" y="2390775"/>
            <a:ext cx="140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8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11810-C4A8-25BB-7535-D3AE978637E2}"/>
              </a:ext>
            </a:extLst>
          </p:cNvPr>
          <p:cNvSpPr/>
          <p:nvPr/>
        </p:nvSpPr>
        <p:spPr>
          <a:xfrm>
            <a:off x="0" y="-19049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L’ENVIRONNEMENT : LA START-UP ET SES ENJEUX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C94E14-3415-0116-844F-1AB1EF91216E}"/>
              </a:ext>
            </a:extLst>
          </p:cNvPr>
          <p:cNvSpPr txBox="1"/>
          <p:nvPr/>
        </p:nvSpPr>
        <p:spPr>
          <a:xfrm>
            <a:off x="1624011" y="1323975"/>
            <a:ext cx="89439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Grands groupes VS Start-up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Croissance Interne VS Croissance Externe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Management Directif VS Management Participatif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Temps long VS Temps réel (Innovation)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Polyvalence VS Spécialisation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BtoB VS BtoC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482180-AE45-83C0-E267-D75FF750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3" y="3724275"/>
            <a:ext cx="2984499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C7EF5-7D8E-A8E6-C7B6-FB488EEFFE1C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PRESENTATION DE L’ENTREPRISE AKEROS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27F9590-6E0F-69E1-DF88-4006E27C0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957145"/>
              </p:ext>
            </p:extLst>
          </p:nvPr>
        </p:nvGraphicFramePr>
        <p:xfrm>
          <a:off x="493990" y="857909"/>
          <a:ext cx="11246068" cy="369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2A9AB08-4FA8-868C-B299-BF201C57D249}"/>
              </a:ext>
            </a:extLst>
          </p:cNvPr>
          <p:cNvSpPr txBox="1"/>
          <p:nvPr/>
        </p:nvSpPr>
        <p:spPr>
          <a:xfrm>
            <a:off x="5354451" y="93345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HISTORIQUE</a:t>
            </a:r>
          </a:p>
        </p:txBody>
      </p:sp>
      <p:pic>
        <p:nvPicPr>
          <p:cNvPr id="8" name="Image 7" descr="Une image contenant texte, ciel, parapluie, accessoire&#10;&#10;Description générée automatiquement">
            <a:extLst>
              <a:ext uri="{FF2B5EF4-FFF2-40B4-BE49-F238E27FC236}">
                <a16:creationId xmlns:a16="http://schemas.microsoft.com/office/drawing/2014/main" id="{0F9867BC-88F2-302E-4731-79C3C44DD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24" y="3429000"/>
            <a:ext cx="4401951" cy="29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5565B2-8E5F-E670-44E5-EF74989584F2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PRESENTATION DE L’ENTREPRISE AKEROS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4C0C7C-FA3C-09B6-31A9-1775D9ECCBE5}"/>
              </a:ext>
            </a:extLst>
          </p:cNvPr>
          <p:cNvSpPr txBox="1"/>
          <p:nvPr/>
        </p:nvSpPr>
        <p:spPr>
          <a:xfrm>
            <a:off x="1596602" y="1269284"/>
            <a:ext cx="278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CONSTATS DU MARCHE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67C197-BB58-4188-8D9A-24F5B1E516C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56665" y="953727"/>
            <a:ext cx="3724513" cy="2831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4E61E4E8-A96C-508B-B07D-D56DA5DAE3DE}"/>
              </a:ext>
            </a:extLst>
          </p:cNvPr>
          <p:cNvSpPr/>
          <p:nvPr/>
        </p:nvSpPr>
        <p:spPr>
          <a:xfrm>
            <a:off x="1375887" y="1790034"/>
            <a:ext cx="4799464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Des systèmes tentaculaires 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Des compétences informatiques de plus en plus rares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Numérisation des procédés en retard 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Des robots à la pointe … et des machines </a:t>
            </a:r>
            <a:r>
              <a:rPr lang="fr-FR" spc="-1" dirty="0">
                <a:latin typeface="Kayak Sans" panose="02000500000000000000" pitchFamily="2" charset="0"/>
              </a:rPr>
              <a:t>qui datent de</a:t>
            </a:r>
            <a:r>
              <a:rPr lang="fr-FR" sz="1800" b="0" strike="noStrike" spc="-1" dirty="0">
                <a:latin typeface="Kayak Sans" panose="02000500000000000000" pitchFamily="2" charset="0"/>
              </a:rPr>
              <a:t> 30 ans 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A93BFBFB-4569-E605-7089-B1A1C9757139}"/>
              </a:ext>
            </a:extLst>
          </p:cNvPr>
          <p:cNvSpPr/>
          <p:nvPr/>
        </p:nvSpPr>
        <p:spPr>
          <a:xfrm>
            <a:off x="6666192" y="4966877"/>
            <a:ext cx="5308274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Intégration difficile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Coûts sous-traitance élevés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Procédés toujours sur papier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Changement de configuration de l’usine compliqué,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voire impossible</a:t>
            </a:r>
          </a:p>
          <a:p>
            <a:pPr marL="28611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</a:pPr>
            <a:r>
              <a:rPr lang="fr-FR" sz="1800" b="0" strike="noStrike" spc="-1" dirty="0">
                <a:latin typeface="Kayak Sans" panose="02000500000000000000" pitchFamily="2" charset="0"/>
              </a:rPr>
              <a:t>Perte de productivité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ABEDD4-AACB-ACD7-CCF0-55178CDDD349}"/>
              </a:ext>
            </a:extLst>
          </p:cNvPr>
          <p:cNvSpPr txBox="1"/>
          <p:nvPr/>
        </p:nvSpPr>
        <p:spPr>
          <a:xfrm>
            <a:off x="6666192" y="4357187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L’IMPACT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E79BA0-C607-9BC2-1743-647294034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44" y="4357187"/>
            <a:ext cx="3470628" cy="19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3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3FB47-4DFE-289F-FC86-191B5E59A60E}"/>
              </a:ext>
            </a:extLst>
          </p:cNvPr>
          <p:cNvSpPr/>
          <p:nvPr/>
        </p:nvSpPr>
        <p:spPr>
          <a:xfrm>
            <a:off x="0" y="1"/>
            <a:ext cx="12192000" cy="647700"/>
          </a:xfrm>
          <a:prstGeom prst="rect">
            <a:avLst/>
          </a:prstGeom>
          <a:solidFill>
            <a:srgbClr val="477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SOLUTION ISI®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4D1A8A-8B4E-9E54-90FC-13B77486F386}"/>
              </a:ext>
            </a:extLst>
          </p:cNvPr>
          <p:cNvSpPr txBox="1"/>
          <p:nvPr/>
        </p:nvSpPr>
        <p:spPr>
          <a:xfrm>
            <a:off x="709612" y="6110098"/>
            <a:ext cx="10772776" cy="584775"/>
          </a:xfrm>
          <a:prstGeom prst="rect">
            <a:avLst/>
          </a:prstGeom>
          <a:solidFill>
            <a:srgbClr val="47727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xemple d’intégration d’ISI® au sein d’une usine 4.0 : </a:t>
            </a: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plusieurs </a:t>
            </a:r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systèmes robotisés hétérogènes qui communiquent, peu importe les langages ou protocoles. Nous venons créer des scénarios et nous gérons les lignes de production.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jouet, Jeu de construction&#10;&#10;Description générée automatiquement">
            <a:extLst>
              <a:ext uri="{FF2B5EF4-FFF2-40B4-BE49-F238E27FC236}">
                <a16:creationId xmlns:a16="http://schemas.microsoft.com/office/drawing/2014/main" id="{BE0F4DEA-ACE7-20A7-8AEC-A01EA96E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78" y="647701"/>
            <a:ext cx="8306643" cy="5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Kayak Sans"/>
        <a:ea typeface=""/>
        <a:cs typeface=""/>
      </a:majorFont>
      <a:minorFont>
        <a:latin typeface="Kaya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5CC9CD2680F48A013A72E4FDBCF0E" ma:contentTypeVersion="2" ma:contentTypeDescription="Create a new document." ma:contentTypeScope="" ma:versionID="40efaa74b40674ce3b079fe7b3b8af85">
  <xsd:schema xmlns:xsd="http://www.w3.org/2001/XMLSchema" xmlns:xs="http://www.w3.org/2001/XMLSchema" xmlns:p="http://schemas.microsoft.com/office/2006/metadata/properties" xmlns:ns3="0c94c131-cc79-47e5-a6d8-dd35eab04cb2" targetNamespace="http://schemas.microsoft.com/office/2006/metadata/properties" ma:root="true" ma:fieldsID="2e7147541fc9a1b7602c6bfd59b517a7" ns3:_="">
    <xsd:import namespace="0c94c131-cc79-47e5-a6d8-dd35eab04c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4c131-cc79-47e5-a6d8-dd35eab04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805774-9DD5-460F-A1FE-3839904E0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B763B-E21B-46FC-8AA5-AA55B6CE8189}">
  <ds:schemaRefs>
    <ds:schemaRef ds:uri="0c94c131-cc79-47e5-a6d8-dd35eab04cb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3F8FF5-A93C-48B3-A326-2DE9CF19A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4c131-cc79-47e5-a6d8-dd35eab04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Grand écran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Kayak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Wendy LAUTIER</dc:creator>
  <cp:lastModifiedBy>Wendy LAUTIER</cp:lastModifiedBy>
  <cp:revision>43</cp:revision>
  <dcterms:created xsi:type="dcterms:W3CDTF">2022-10-16T15:01:04Z</dcterms:created>
  <dcterms:modified xsi:type="dcterms:W3CDTF">2024-10-02T11:19:24Z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0x010100A995CC9CD2680F48A013A72E4FDBCF0E</vt:lpwstr>
  </property>
</Properties>
</file>