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972" autoAdjust="0"/>
  </p:normalViewPr>
  <p:slideViewPr>
    <p:cSldViewPr snapToGrid="0">
      <p:cViewPr>
        <p:scale>
          <a:sx n="66" d="100"/>
          <a:sy n="66" d="100"/>
        </p:scale>
        <p:origin x="1330" y="3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D883-3D9F-47E0-A7C7-2956CF9098C0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A093-5311-4578-8AEF-36EA67F83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75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Quelles évolutions et adaptions dans les pratiques pédagogiques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3A093-5311-4578-8AEF-36EA67F83F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52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Quelles évolutions et adaptions dans les pratiques pédagogiques ? </a:t>
            </a:r>
          </a:p>
          <a:p>
            <a:r>
              <a:rPr lang="fr-FR" dirty="0"/>
              <a:t>Focus conception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3A093-5311-4578-8AEF-36EA67F83FC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56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Quelles évolutions et adaptions dans les pratiques pédagogiques ? </a:t>
            </a:r>
          </a:p>
          <a:p>
            <a:r>
              <a:rPr lang="fr-FR" dirty="0"/>
              <a:t>Focus enseignement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3A093-5311-4578-8AEF-36EA67F83FC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26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Quelles évolutions et adaptions dans les pratiques pédagogiques ? </a:t>
            </a:r>
          </a:p>
          <a:p>
            <a:r>
              <a:rPr lang="fr-FR" dirty="0"/>
              <a:t>Focus évaluation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3A093-5311-4578-8AEF-36EA67F83FC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48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Quelles IA pour quel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besoin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u="none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3A093-5311-4578-8AEF-36EA67F83F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26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Objectifs et fonctionnement de la communauté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3A093-5311-4578-8AEF-36EA67F83FC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Quelles compétences pour l’IA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3A093-5311-4578-8AEF-36EA67F83F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5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53712-A163-4227-8D98-BD8F90347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08659F-B4C7-478D-A3E8-FAF6A0A61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62164-541B-4AB1-A1B2-47034D0C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FBB60-70AD-4414-A119-0C0D7AEF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1103D-AFDD-487C-9B96-020E5C86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2CE9A-1A97-4A51-BD1B-D3341D2B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B1466B-C35A-40FD-BEBF-B832D105D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4E4BAD-3CDD-472B-B2C6-41222BD3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9B5688-9042-4E52-B3C6-3FAD0D28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82FC6-939F-47E2-87F1-B4CDD086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58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57931A-DB19-48A7-A6E6-C939DF8B5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852E23-361A-411F-ABAA-26E35B6C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E4E5AF-EBFA-4D40-A820-30BCF688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15210A-4F89-48C9-BF93-E7E86C7E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879B4C-4FFA-41C5-9C01-01B6B0DF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96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E181A-4F5C-49E8-9135-9868C7BD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0379E-A6B0-4131-B25C-591DBAE2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8513F-FF7A-455F-973E-C7892F91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25E72-1C5A-4715-A4D7-BBEC3A29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7DE39-816D-4B37-9EE2-03E1985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68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4C6B1-BF98-448B-B7FA-401E1B7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AC000C-BC95-4676-9BAE-7837FC05F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E93734-01AC-4950-A185-206E450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3ECCCE-1059-4CA7-AC79-FEF363E6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142A6-FFAC-46E4-ADA0-265CFE72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73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5D355-CB30-453D-9315-A9804C67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E80E6-3A41-461C-9489-4B58F3368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F85FBE-1E32-499C-8D81-193A9B7E8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99A05A-6367-4791-B58F-C10F72BE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4CFA8B-5640-4B14-834D-B05F9FF1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0C15C-E4F7-4051-90A0-5DEEFE05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71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98CB4-D136-410C-9B1B-D9169B70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616CE3-A652-44C0-B1DD-02AF23E5C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40E4E8-1F61-4C1E-A4A1-FC2014FB8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083203-8C1F-48F2-ABA1-2F7FBD59D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DE6072-4C6E-46CD-9193-2E2A0C5CB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74491F-BCE2-4581-89EC-D5DCE05C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66B2CC-C33A-4A69-858B-D1702707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B31991-57A7-48A0-B80B-E0EAC653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02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28877-39EF-47EE-954F-3F4A2C48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3DDC0-3AFD-4CEE-A37E-B36E4D42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EFBED8-5DC3-4872-9CAF-CA16FFE1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CDE823-F6F3-4F70-9CA0-33722DE6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68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2C0D01-6557-4AFE-A03E-E4894166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E539C4-565F-49DB-8B11-BC7F26C1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D600C8-1EC6-48AF-B9C9-A02F9AA8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42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59304-2BD8-4180-8726-8F8848FC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CD321-3BB5-48AD-B92A-54A3147E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BD40B3-6E11-417A-A62B-37161C97D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E5D5A-E966-4E50-92B6-428780AE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9A7A1D-1834-4C4A-AF44-BCF04613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07A55A-D838-4E8B-BE33-47D84C1A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47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6B918-ADAF-4578-9490-EE680379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044F10-6D82-4C17-BBFC-47D2489C7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A306AD-D691-444B-B1DB-AC18CA75C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F092CA-2042-4030-9CC8-349946B8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41ABA-A831-4EB1-8D6B-186CDD08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1D62C0-8597-46D4-AB8E-80F578C1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7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073B62-E308-4BDF-A1EA-4502B131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0C23C5-FAF5-4791-988A-F7CD035DF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C7088F-2970-470B-B632-1DF416F1D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C71F-0879-40D1-985B-03695ADE4FB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7D76F-0A12-4F32-B7D8-A1A5EBBD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08303-69E2-430E-8220-97046F668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4B78-28A1-422F-924C-A864B7AF0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0A9E4C-72EA-4293-B9BA-E4187F504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0" y="0"/>
            <a:ext cx="1057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7D6948-1A56-4D73-9598-ECFA44100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C41763-CE71-4267-8A2F-7FD155DF2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0C03906-B0FF-4AEE-8449-BB0099039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01" y="0"/>
            <a:ext cx="4890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2A3322-ED40-47CA-B681-BADE82F3C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DA52B1-E462-40A2-BC25-412BC0258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0" y="0"/>
            <a:ext cx="5018887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A67FCC-1193-4D74-91E7-41AAB48B0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8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BD151D-72C9-483E-8DE8-56B386731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7" y="0"/>
            <a:ext cx="1067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08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</Words>
  <Application>Microsoft Office PowerPoint</Application>
  <PresentationFormat>Grand écran</PresentationFormat>
  <Paragraphs>17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Erika Hierholzer</dc:creator>
  <cp:lastModifiedBy>Erika Hierholzer</cp:lastModifiedBy>
  <cp:revision>3</cp:revision>
  <dcterms:created xsi:type="dcterms:W3CDTF">2025-07-11T09:32:15Z</dcterms:created>
  <dcterms:modified xsi:type="dcterms:W3CDTF">2025-07-11T09:37:44Z</dcterms:modified>
</cp:coreProperties>
</file>