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0" r:id="rId2"/>
    <p:sldId id="261" r:id="rId3"/>
    <p:sldId id="262" r:id="rId4"/>
  </p:sldIdLst>
  <p:sldSz cx="9906000" cy="6858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0"/>
    <p:restoredTop sz="94708"/>
  </p:normalViewPr>
  <p:slideViewPr>
    <p:cSldViewPr snapToGrid="0" snapToObjects="1">
      <p:cViewPr varScale="1">
        <p:scale>
          <a:sx n="125" d="100"/>
          <a:sy n="125" d="100"/>
        </p:scale>
        <p:origin x="6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679A-C58C-174D-99B9-C535CAE36C91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16645-845B-094C-AFF4-3E85CEDC69F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484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679A-C58C-174D-99B9-C535CAE36C91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16645-845B-094C-AFF4-3E85CEDC69F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141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679A-C58C-174D-99B9-C535CAE36C91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16645-845B-094C-AFF4-3E85CEDC69F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317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679A-C58C-174D-99B9-C535CAE36C91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16645-845B-094C-AFF4-3E85CEDC69F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607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679A-C58C-174D-99B9-C535CAE36C91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16645-845B-094C-AFF4-3E85CEDC69F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582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679A-C58C-174D-99B9-C535CAE36C91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16645-845B-094C-AFF4-3E85CEDC69F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298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679A-C58C-174D-99B9-C535CAE36C91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16645-845B-094C-AFF4-3E85CEDC69F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73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679A-C58C-174D-99B9-C535CAE36C91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16645-845B-094C-AFF4-3E85CEDC69F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579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679A-C58C-174D-99B9-C535CAE36C91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16645-845B-094C-AFF4-3E85CEDC69F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307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679A-C58C-174D-99B9-C535CAE36C91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16645-845B-094C-AFF4-3E85CEDC69F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506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679A-C58C-174D-99B9-C535CAE36C91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16645-845B-094C-AFF4-3E85CEDC69F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36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C679A-C58C-174D-99B9-C535CAE36C91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16645-845B-094C-AFF4-3E85CEDC69F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936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1" y="8404"/>
            <a:ext cx="9178724" cy="686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51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" t="1789" r="1041"/>
          <a:stretch/>
        </p:blipFill>
        <p:spPr>
          <a:xfrm>
            <a:off x="405114" y="-3909"/>
            <a:ext cx="9155575" cy="684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839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1" y="-40846"/>
            <a:ext cx="9282896" cy="68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6658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Macintosh PowerPoint</Application>
  <PresentationFormat>Format A4 (210 x 297 mm)</PresentationFormat>
  <Paragraphs>0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Microsoft Office</dc:creator>
  <cp:lastModifiedBy>Utilisateur Microsoft Office</cp:lastModifiedBy>
  <cp:revision>1</cp:revision>
  <dcterms:created xsi:type="dcterms:W3CDTF">2018-09-04T12:41:53Z</dcterms:created>
  <dcterms:modified xsi:type="dcterms:W3CDTF">2018-09-04T12:42:24Z</dcterms:modified>
</cp:coreProperties>
</file>