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4708"/>
  </p:normalViewPr>
  <p:slideViewPr>
    <p:cSldViewPr snapToGrid="0" snapToObjects="1">
      <p:cViewPr varScale="1">
        <p:scale>
          <a:sx n="125" d="100"/>
          <a:sy n="125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7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4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4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3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9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8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5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4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1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72B6-9C26-834E-989F-2863E5B6D940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65492-D509-0C4F-885D-9DA0941664C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12190"/>
          <a:stretch/>
        </p:blipFill>
        <p:spPr>
          <a:xfrm>
            <a:off x="0" y="0"/>
            <a:ext cx="985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2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r="4065"/>
          <a:stretch/>
        </p:blipFill>
        <p:spPr>
          <a:xfrm>
            <a:off x="0" y="82195"/>
            <a:ext cx="9906000" cy="67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"/>
          <a:stretch/>
        </p:blipFill>
        <p:spPr>
          <a:xfrm>
            <a:off x="-1" y="0"/>
            <a:ext cx="9907273" cy="67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5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Format A4 (210 x 297 mm)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</cp:revision>
  <dcterms:created xsi:type="dcterms:W3CDTF">2018-09-04T12:40:53Z</dcterms:created>
  <dcterms:modified xsi:type="dcterms:W3CDTF">2018-09-04T12:41:41Z</dcterms:modified>
</cp:coreProperties>
</file>