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74" d="100"/>
          <a:sy n="74" d="100"/>
        </p:scale>
        <p:origin x="-1232" y="-96"/>
      </p:cViewPr>
      <p:guideLst>
        <p:guide orient="horz" pos="2112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DA8F9-4DDD-C64C-9731-DDE68AB894A2}" type="datetimeFigureOut">
              <a:rPr lang="fr-FR" smtClean="0"/>
              <a:pPr/>
              <a:t>22/08/21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8279E-BF5C-3A4B-816F-37B9AA5198CD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Note à prendre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algn="l"/>
            <a:r>
              <a:rPr lang="fr-FR" sz="3200" dirty="0"/>
              <a:t>En haut de la feuille, écrivez la </a:t>
            </a:r>
            <a:r>
              <a:rPr lang="fr-FR" sz="3200" b="1" dirty="0"/>
              <a:t>matière</a:t>
            </a:r>
            <a:r>
              <a:rPr lang="fr-FR" sz="3200" dirty="0"/>
              <a:t>, la </a:t>
            </a:r>
            <a:r>
              <a:rPr lang="fr-FR" sz="3200" b="1" dirty="0"/>
              <a:t>date </a:t>
            </a:r>
            <a:r>
              <a:rPr lang="fr-FR" sz="3200" dirty="0"/>
              <a:t>et le </a:t>
            </a:r>
            <a:r>
              <a:rPr lang="fr-FR" sz="3200" b="1" dirty="0"/>
              <a:t>thème de</a:t>
            </a:r>
            <a:r>
              <a:rPr lang="fr-FR" sz="3200" b="1" dirty="0" smtClean="0"/>
              <a:t> </a:t>
            </a:r>
            <a:r>
              <a:rPr lang="fr-FR" sz="3200" dirty="0" smtClean="0"/>
              <a:t>la séance.</a:t>
            </a:r>
            <a:br>
              <a:rPr lang="fr-FR" sz="3200" dirty="0" smtClean="0"/>
            </a:br>
            <a:r>
              <a:rPr lang="fr-FR" sz="2400" dirty="0" smtClean="0"/>
              <a:t>Il </a:t>
            </a:r>
            <a:r>
              <a:rPr lang="fr-FR" sz="2400" dirty="0"/>
              <a:t>est important que vous notiez cette information systématiquement, car elle vous aidera à organiser vos notes et à en faciliter grandement la </a:t>
            </a:r>
            <a:r>
              <a:rPr lang="fr-FR" sz="2400" dirty="0" smtClean="0"/>
              <a:t>révision</a:t>
            </a:r>
            <a:br>
              <a:rPr lang="fr-FR" sz="2400" dirty="0" smtClean="0"/>
            </a:br>
            <a:r>
              <a:rPr lang="fr-FR" sz="2400" dirty="0" smtClean="0"/>
              <a:t> </a:t>
            </a:r>
            <a:r>
              <a:rPr lang="fr-FR" sz="3600" dirty="0" smtClean="0"/>
              <a:t>exemple: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239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>
                <a:latin typeface="Brush Script MT Italic"/>
                <a:cs typeface="Brush Script MT Italic"/>
              </a:rPr>
              <a:t>Cours de philosophie politique				le 16/09/2021</a:t>
            </a:r>
          </a:p>
          <a:p>
            <a:pPr>
              <a:buNone/>
            </a:pPr>
            <a:endParaRPr lang="fr-FR" dirty="0" smtClean="0">
              <a:latin typeface="Brush Script MT Italic"/>
              <a:cs typeface="Brush Script MT Italic"/>
            </a:endParaRPr>
          </a:p>
          <a:p>
            <a:pPr>
              <a:buNone/>
            </a:pPr>
            <a:endParaRPr lang="fr-FR" dirty="0" smtClean="0">
              <a:latin typeface="Brush Script MT Italic"/>
              <a:cs typeface="Brush Script MT Italic"/>
            </a:endParaRPr>
          </a:p>
          <a:p>
            <a:pPr>
              <a:buNone/>
            </a:pPr>
            <a:r>
              <a:rPr lang="fr-FR" dirty="0" smtClean="0">
                <a:latin typeface="Brush Script MT Italic"/>
                <a:cs typeface="Brush Script MT Italic"/>
              </a:rPr>
              <a:t>Sujet : peut on juger de la violence</a:t>
            </a:r>
            <a:endParaRPr lang="fr-FR" dirty="0">
              <a:latin typeface="Brush Script MT Italic"/>
              <a:cs typeface="Brush Script MT Ital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doit obtenir à la fin de l’intro</a:t>
            </a:r>
            <a:endParaRPr lang="fr-FR" dirty="0"/>
          </a:p>
        </p:txBody>
      </p:sp>
      <p:sp>
        <p:nvSpPr>
          <p:cNvPr id="4" name="Espace réservé du contenu 2"/>
          <p:cNvSpPr>
            <a:spLocks noGrp="1"/>
          </p:cNvSpPr>
          <p:nvPr/>
        </p:nvSpPr>
        <p:spPr>
          <a:xfrm>
            <a:off x="457200" y="1175094"/>
            <a:ext cx="8229600" cy="52257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fr-FR" dirty="0" smtClean="0">
                <a:latin typeface="Brush Script MT Italic"/>
                <a:cs typeface="Brush Script MT Italic"/>
              </a:rPr>
              <a:t>Cours de philosophie politique				le 16/09/2021</a:t>
            </a:r>
            <a:endParaRPr lang="fr-FR" dirty="0" smtClean="0">
              <a:latin typeface="Brush Script MT Italic"/>
              <a:cs typeface="Brush Script MT Italic"/>
            </a:endParaRPr>
          </a:p>
          <a:p>
            <a:pPr algn="ctr">
              <a:buNone/>
            </a:pPr>
            <a:r>
              <a:rPr lang="fr-FR" dirty="0" smtClean="0">
                <a:latin typeface="Brush Script MT Italic"/>
                <a:cs typeface="Brush Script MT Italic"/>
              </a:rPr>
              <a:t>Sujet </a:t>
            </a:r>
            <a:r>
              <a:rPr lang="fr-FR" dirty="0" smtClean="0">
                <a:latin typeface="Brush Script MT Italic"/>
                <a:cs typeface="Brush Script MT Italic"/>
              </a:rPr>
              <a:t>: peut on juger de la </a:t>
            </a:r>
            <a:r>
              <a:rPr lang="fr-FR" dirty="0" smtClean="0">
                <a:latin typeface="Brush Script MT Italic"/>
                <a:cs typeface="Brush Script MT Italic"/>
              </a:rPr>
              <a:t>violence</a:t>
            </a:r>
          </a:p>
          <a:p>
            <a:pPr algn="ctr">
              <a:buNone/>
            </a:pPr>
            <a:endParaRPr lang="fr-FR" dirty="0" smtClean="0">
              <a:latin typeface="Brush Script MT Italic"/>
              <a:cs typeface="Brush Script MT Italic"/>
            </a:endParaRPr>
          </a:p>
          <a:p>
            <a:pPr algn="ctr">
              <a:buNone/>
            </a:pPr>
            <a:endParaRPr lang="fr-FR" dirty="0" smtClean="0">
              <a:latin typeface="Brush Script MT Italic"/>
              <a:cs typeface="Brush Script MT Italic"/>
            </a:endParaRPr>
          </a:p>
          <a:p>
            <a:pPr algn="ctr">
              <a:buNone/>
            </a:pPr>
            <a:endParaRPr lang="fr-FR" dirty="0" smtClean="0">
              <a:latin typeface="Brush Script MT Italic"/>
              <a:cs typeface="Brush Script MT Italic"/>
            </a:endParaRPr>
          </a:p>
          <a:p>
            <a:pPr algn="ctr">
              <a:buNone/>
            </a:pPr>
            <a:endParaRPr lang="fr-FR" dirty="0" smtClean="0">
              <a:latin typeface="Brush Script MT Italic"/>
              <a:cs typeface="Brush Script MT Italic"/>
            </a:endParaRPr>
          </a:p>
          <a:p>
            <a:pPr algn="ctr">
              <a:buNone/>
            </a:pPr>
            <a:endParaRPr lang="fr-FR" dirty="0">
              <a:latin typeface="Brush Script MT Italic"/>
              <a:cs typeface="Brush Script MT Italic"/>
            </a:endParaRPr>
          </a:p>
        </p:txBody>
      </p:sp>
      <p:cxnSp>
        <p:nvCxnSpPr>
          <p:cNvPr id="6" name="Connecteur droit 5"/>
          <p:cNvCxnSpPr/>
          <p:nvPr/>
        </p:nvCxnSpPr>
        <p:spPr>
          <a:xfrm rot="5400000">
            <a:off x="419100" y="4457700"/>
            <a:ext cx="3886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667000" y="2895600"/>
            <a:ext cx="60198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>
              <a:lnSpc>
                <a:spcPct val="200000"/>
              </a:lnSpc>
            </a:pPr>
            <a:r>
              <a:rPr lang="fr-FR" sz="2800" dirty="0" smtClean="0">
                <a:latin typeface="Brush Script MT Italic"/>
                <a:cs typeface="Brush Script MT Italic"/>
              </a:rPr>
              <a:t>1= Pb pour juger </a:t>
            </a:r>
            <a:r>
              <a:rPr lang="fr-FR" sz="2800" dirty="0" smtClean="0">
                <a:latin typeface="Brush Script MT Italic"/>
                <a:cs typeface="Brush Script MT Italic"/>
              </a:rPr>
              <a:t>la </a:t>
            </a:r>
            <a:r>
              <a:rPr lang="fr-FR" sz="2800" dirty="0" smtClean="0">
                <a:latin typeface="Brush Script MT Italic"/>
                <a:cs typeface="Brush Script MT Italic"/>
              </a:rPr>
              <a:t>viol.</a:t>
            </a:r>
          </a:p>
          <a:p>
            <a:pPr marL="400050" indent="-400050">
              <a:lnSpc>
                <a:spcPct val="200000"/>
              </a:lnSpc>
            </a:pPr>
            <a:r>
              <a:rPr lang="fr-FR" sz="2800" dirty="0" smtClean="0">
                <a:latin typeface="Brush Script MT Italic"/>
                <a:cs typeface="Brush Script MT Italic"/>
              </a:rPr>
              <a:t>2=La </a:t>
            </a:r>
            <a:r>
              <a:rPr lang="fr-FR" sz="2800" dirty="0" err="1" smtClean="0">
                <a:latin typeface="Brush Script MT Italic"/>
                <a:cs typeface="Brush Script MT Italic"/>
              </a:rPr>
              <a:t>vio</a:t>
            </a:r>
            <a:r>
              <a:rPr lang="fr-FR" sz="2800" dirty="0" smtClean="0">
                <a:latin typeface="Brush Script MT Italic"/>
                <a:cs typeface="Brush Script MT Italic"/>
              </a:rPr>
              <a:t>.=&gt; </a:t>
            </a:r>
            <a:r>
              <a:rPr lang="fr-FR" sz="2800" dirty="0" err="1" smtClean="0">
                <a:latin typeface="Brush Script MT Italic"/>
                <a:cs typeface="Brush Script MT Italic"/>
              </a:rPr>
              <a:t>def</a:t>
            </a:r>
            <a:endParaRPr lang="fr-FR" sz="2800" dirty="0" smtClean="0">
              <a:latin typeface="Brush Script MT Italic"/>
              <a:cs typeface="Brush Script MT Italic"/>
            </a:endParaRPr>
          </a:p>
          <a:p>
            <a:pPr marL="400050" indent="-400050">
              <a:lnSpc>
                <a:spcPct val="200000"/>
              </a:lnSpc>
            </a:pPr>
            <a:r>
              <a:rPr lang="fr-FR" sz="2800" dirty="0" smtClean="0">
                <a:latin typeface="Brush Script MT Italic"/>
                <a:cs typeface="Brush Script MT Italic"/>
              </a:rPr>
              <a:t>3=obligation </a:t>
            </a:r>
            <a:r>
              <a:rPr lang="fr-FR" sz="2800" dirty="0" smtClean="0">
                <a:latin typeface="Brush Script MT Italic"/>
                <a:cs typeface="Brush Script MT Italic"/>
              </a:rPr>
              <a:t>de juger la </a:t>
            </a:r>
            <a:r>
              <a:rPr lang="fr-FR" sz="2800" dirty="0" smtClean="0">
                <a:latin typeface="Brush Script MT Italic"/>
                <a:cs typeface="Brush Script MT Italic"/>
              </a:rPr>
              <a:t>violence</a:t>
            </a:r>
            <a:endParaRPr lang="fr-FR" sz="2800" dirty="0">
              <a:latin typeface="Brush Script MT Italic"/>
              <a:cs typeface="Brush Script MT Ital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128</Words>
  <Application>Microsoft Macintosh PowerPoint</Application>
  <PresentationFormat>Présentation à l'écran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introduction</vt:lpstr>
      <vt:lpstr>En haut de la feuille, écrivez la matière, la date et le thème de la séance. Il est important que vous notiez cette information systématiquement, car elle vous aidera à organiser vos notes et à en faciliter grandement la révision  exemple:</vt:lpstr>
      <vt:lpstr>On doit obtenir à la fin de l’intro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Bruno le Mière</dc:creator>
  <cp:lastModifiedBy>Bruno le Mière</cp:lastModifiedBy>
  <cp:revision>3</cp:revision>
  <dcterms:created xsi:type="dcterms:W3CDTF">2021-08-22T14:16:37Z</dcterms:created>
  <dcterms:modified xsi:type="dcterms:W3CDTF">2021-08-22T14:23:52Z</dcterms:modified>
</cp:coreProperties>
</file>