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ict" ContentType="image/pict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vml" ContentType="application/vnd.openxmlformats-officedocument.vmlDrawin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114" d="100"/>
          <a:sy n="114" d="100"/>
        </p:scale>
        <p:origin x="-21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429C-D170-D54A-AFA2-E216F90C77C9}" type="datetimeFigureOut">
              <a:rPr lang="fr-FR" smtClean="0"/>
              <a:t>17/09/17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F534-C5A9-AE4F-A2DB-8E8D3C5F05E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429C-D170-D54A-AFA2-E216F90C77C9}" type="datetimeFigureOut">
              <a:rPr lang="fr-FR" smtClean="0"/>
              <a:t>17/09/17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F534-C5A9-AE4F-A2DB-8E8D3C5F05E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429C-D170-D54A-AFA2-E216F90C77C9}" type="datetimeFigureOut">
              <a:rPr lang="fr-FR" smtClean="0"/>
              <a:t>17/09/17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F534-C5A9-AE4F-A2DB-8E8D3C5F05E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429C-D170-D54A-AFA2-E216F90C77C9}" type="datetimeFigureOut">
              <a:rPr lang="fr-FR" smtClean="0"/>
              <a:t>17/09/17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F534-C5A9-AE4F-A2DB-8E8D3C5F05E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429C-D170-D54A-AFA2-E216F90C77C9}" type="datetimeFigureOut">
              <a:rPr lang="fr-FR" smtClean="0"/>
              <a:t>17/09/17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F534-C5A9-AE4F-A2DB-8E8D3C5F05E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429C-D170-D54A-AFA2-E216F90C77C9}" type="datetimeFigureOut">
              <a:rPr lang="fr-FR" smtClean="0"/>
              <a:t>17/09/17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F534-C5A9-AE4F-A2DB-8E8D3C5F05E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429C-D170-D54A-AFA2-E216F90C77C9}" type="datetimeFigureOut">
              <a:rPr lang="fr-FR" smtClean="0"/>
              <a:t>17/09/17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F534-C5A9-AE4F-A2DB-8E8D3C5F05E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429C-D170-D54A-AFA2-E216F90C77C9}" type="datetimeFigureOut">
              <a:rPr lang="fr-FR" smtClean="0"/>
              <a:t>17/09/17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F534-C5A9-AE4F-A2DB-8E8D3C5F05E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429C-D170-D54A-AFA2-E216F90C77C9}" type="datetimeFigureOut">
              <a:rPr lang="fr-FR" smtClean="0"/>
              <a:t>17/09/17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F534-C5A9-AE4F-A2DB-8E8D3C5F05E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429C-D170-D54A-AFA2-E216F90C77C9}" type="datetimeFigureOut">
              <a:rPr lang="fr-FR" smtClean="0"/>
              <a:t>17/09/17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F534-C5A9-AE4F-A2DB-8E8D3C5F05E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429C-D170-D54A-AFA2-E216F90C77C9}" type="datetimeFigureOut">
              <a:rPr lang="fr-FR" smtClean="0"/>
              <a:t>17/09/17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FF534-C5A9-AE4F-A2DB-8E8D3C5F05E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E429C-D170-D54A-AFA2-E216F90C77C9}" type="datetimeFigureOut">
              <a:rPr lang="fr-FR" smtClean="0"/>
              <a:t>17/09/17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FF534-C5A9-AE4F-A2DB-8E8D3C5F05E6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LEMIERE8914:COURS%20BORDEAUX:2017%202018:franc%CC%A7ais%20ge%CC%81ne%CC%81ral:la%20prise%20de%20note:B1:03%20prise%20de%20note%202:%20unite%CC%81%202%20fichier%20prof1.docx!OLE_LINK1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CONNECTEURS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correction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0" y="0"/>
          <a:ext cx="9372600" cy="6952380"/>
        </p:xfrm>
        <a:graphic>
          <a:graphicData uri="http://schemas.openxmlformats.org/presentationml/2006/ole">
            <p:oleObj spid="_x0000_s5122" name="Document" r:id="rId3" imgW="6121400" imgH="4965700" progId="Word.Document.12">
              <p:link updateAutomatic="1"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3429000" y="2057400"/>
            <a:ext cx="1295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2971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429000" y="3886200"/>
            <a:ext cx="2743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429000" y="3276600"/>
            <a:ext cx="3429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6858000" y="3276600"/>
            <a:ext cx="2057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429000" y="4419600"/>
            <a:ext cx="1143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505200" y="533400"/>
            <a:ext cx="9906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5181600" y="533400"/>
            <a:ext cx="37338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3429000" y="855000"/>
            <a:ext cx="25908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4495800" y="3505200"/>
            <a:ext cx="13716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419600" y="533400"/>
            <a:ext cx="381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505200" y="3581400"/>
            <a:ext cx="6096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3505200" y="2743200"/>
            <a:ext cx="10668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4495800" y="4419600"/>
            <a:ext cx="6096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505200" y="5029200"/>
            <a:ext cx="16764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5867400" y="3581400"/>
            <a:ext cx="4572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6248400" y="3903000"/>
            <a:ext cx="4572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4495800" y="2760000"/>
            <a:ext cx="4572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3429000" y="1236000"/>
            <a:ext cx="16764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3429000" y="1540800"/>
            <a:ext cx="14478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4953000" y="1600200"/>
            <a:ext cx="1143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3429000" y="4741200"/>
            <a:ext cx="17526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429000" y="5350800"/>
            <a:ext cx="25908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3505200" y="6265200"/>
            <a:ext cx="19812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4876800" y="533400"/>
            <a:ext cx="3048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5638800" y="2760000"/>
            <a:ext cx="18288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6096000" y="855000"/>
            <a:ext cx="18288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6324600" y="3522000"/>
            <a:ext cx="16002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505200" y="5731800"/>
            <a:ext cx="23622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8001000" y="3505200"/>
            <a:ext cx="2286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6819900" y="3903000"/>
            <a:ext cx="4953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8305800" y="3581400"/>
            <a:ext cx="4953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4076700" y="3505200"/>
            <a:ext cx="4953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3505200" y="2362200"/>
            <a:ext cx="10668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4648200" y="2370600"/>
            <a:ext cx="4572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4953000" y="2683800"/>
            <a:ext cx="6096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562600" y="6248400"/>
            <a:ext cx="1905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</Words>
  <Application>Microsoft Macintosh PowerPoint</Application>
  <PresentationFormat>Présentation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Modèle de conception</vt:lpstr>
      </vt:variant>
      <vt:variant>
        <vt:i4>1</vt:i4>
      </vt:variant>
      <vt:variant>
        <vt:lpstr>Liaisons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LEMIERE8914:COURS BORDEAUX:2017 2018:français général:la prise de note:B1:03 prise de note 2: unité 2 fichier prof1.docx!OLE_LINK1</vt:lpstr>
      <vt:lpstr>LES CONNECTEURS</vt:lpstr>
      <vt:lpstr>Diapositive 2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CONNECTEURS</dc:title>
  <dc:creator>Bruno LE MIERE</dc:creator>
  <cp:lastModifiedBy>Bruno LE MIERE</cp:lastModifiedBy>
  <cp:revision>1</cp:revision>
  <dcterms:created xsi:type="dcterms:W3CDTF">2017-09-17T09:52:47Z</dcterms:created>
  <dcterms:modified xsi:type="dcterms:W3CDTF">2017-09-17T10:33:06Z</dcterms:modified>
</cp:coreProperties>
</file>