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/>
    <p:restoredTop sz="94558"/>
  </p:normalViewPr>
  <p:slideViewPr>
    <p:cSldViewPr snapToObjects="1" showGuides="1">
      <p:cViewPr varScale="1">
        <p:scale>
          <a:sx n="116" d="100"/>
          <a:sy n="116" d="100"/>
        </p:scale>
        <p:origin x="1960" y="192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F9D7D-4A79-B243-AE7F-93F197EAA7B3}" type="datetimeFigureOut">
              <a:rPr lang="fr-FR" smtClean="0"/>
              <a:pPr/>
              <a:t>23/09/2021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F785-C76C-274C-A009-34F8534AA2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Exemple de </a:t>
            </a:r>
            <a:r>
              <a:rPr lang="fr-FR" dirty="0" err="1"/>
              <a:t>pwpts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dirty="0"/>
              <a:t>Peut-on juger la violence?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4400" dirty="0"/>
              <a:t>La difficulté à juger la violence</a:t>
            </a:r>
          </a:p>
          <a:p>
            <a:pPr marL="571500" indent="-571500">
              <a:buNone/>
            </a:pPr>
            <a:endParaRPr lang="fr-FR" sz="1600" dirty="0"/>
          </a:p>
          <a:p>
            <a:pPr marL="1143000" lvl="1" indent="-742950">
              <a:buFont typeface="+mj-lt"/>
              <a:buAutoNum type="arabicParenR"/>
            </a:pPr>
            <a:r>
              <a:rPr lang="fr-FR" sz="3600" dirty="0"/>
              <a:t>Explication (tolérance, guérir, )</a:t>
            </a:r>
          </a:p>
          <a:p>
            <a:pPr marL="1143000" lvl="1" indent="-742950">
              <a:buFont typeface="+mj-lt"/>
              <a:buAutoNum type="arabicParenR"/>
            </a:pPr>
            <a:r>
              <a:rPr lang="fr-FR" sz="3600" dirty="0"/>
              <a:t>Parce qu’il est difficile de définir la violence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29</Words>
  <Application>Microsoft Macintosh PowerPoint</Application>
  <PresentationFormat>Affichage à l'écran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Exemple de pwpts</vt:lpstr>
      <vt:lpstr>Peut-on juger la violence?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pwpts</dc:title>
  <dc:creator>Bruno le Mière</dc:creator>
  <cp:lastModifiedBy>Laurent BOTTIER</cp:lastModifiedBy>
  <cp:revision>7</cp:revision>
  <dcterms:created xsi:type="dcterms:W3CDTF">2021-08-29T14:07:28Z</dcterms:created>
  <dcterms:modified xsi:type="dcterms:W3CDTF">2021-09-23T14:55:30Z</dcterms:modified>
</cp:coreProperties>
</file>