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/>
    <p:restoredTop sz="94558"/>
  </p:normalViewPr>
  <p:slideViewPr>
    <p:cSldViewPr snapToObjects="1" showGuides="1">
      <p:cViewPr varScale="1">
        <p:scale>
          <a:sx n="116" d="100"/>
          <a:sy n="116" d="100"/>
        </p:scale>
        <p:origin x="1960" y="192"/>
      </p:cViewPr>
      <p:guideLst>
        <p:guide orient="horz" pos="2160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Exemple de </a:t>
            </a:r>
            <a:r>
              <a:rPr lang="fr-FR" dirty="0" err="1"/>
              <a:t>pwpts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raisons de cette difficulté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La pression de la  "tolérance"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Inutile = il vaut mieux traiter les causes</a:t>
            </a:r>
          </a:p>
          <a:p>
            <a:pPr marL="514350" indent="-514350">
              <a:buNone/>
            </a:pPr>
            <a:r>
              <a:rPr lang="fr-FR" dirty="0"/>
              <a:t> </a:t>
            </a:r>
          </a:p>
          <a:p>
            <a:pPr marL="514350" indent="-514350">
              <a:buNone/>
            </a:pPr>
            <a:r>
              <a:rPr lang="fr-FR" dirty="0"/>
              <a:t>3.   Risque de déresponsabilisation de l’individu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57200" y="220533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American Typewriter"/>
                <a:cs typeface="American Typewriter"/>
              </a:rPr>
              <a:t>d’abord/parce que/effectivement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09600" y="3505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American Typewriter"/>
                <a:cs typeface="American Typewriter"/>
              </a:rPr>
              <a:t>Mais / en gros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62000" y="456753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American Typewriter"/>
                <a:cs typeface="American Typewriter"/>
              </a:rPr>
              <a:t>Par parenthèse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2562"/>
            <a:ext cx="8229600" cy="3017838"/>
          </a:xfrm>
        </p:spPr>
        <p:txBody>
          <a:bodyPr>
            <a:noAutofit/>
          </a:bodyPr>
          <a:lstStyle/>
          <a:p>
            <a:pPr algn="l"/>
            <a:r>
              <a:rPr lang="fr-FR" sz="3200" dirty="0"/>
              <a:t>Soyez organisé. Quand le prof commence un nouveau sujet, signalé par un connecteur d’énumération (ici alors) laissez un espace, tracez une ligne ou commencez une nouvelle page. </a:t>
            </a:r>
            <a:br>
              <a:rPr lang="fr-FR" sz="3600" dirty="0"/>
            </a:br>
            <a:r>
              <a:rPr lang="fr-FR" sz="2400" dirty="0"/>
              <a:t>Cela vous aidera à organiser mentalement l'information. Cela vous permettra aussi de vous concentrer sur l'étude de différentes parties lorsque vous en aurez besoin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733800"/>
            <a:ext cx="9144000" cy="2697163"/>
          </a:xfrm>
        </p:spPr>
        <p:txBody>
          <a:bodyPr>
            <a:normAutofit lnSpcReduction="10000"/>
          </a:bodyPr>
          <a:lstStyle/>
          <a:p>
            <a:pPr marL="1531938" indent="-571500">
              <a:buAutoNum type="romanUcParenR"/>
            </a:pPr>
            <a:r>
              <a:rPr lang="fr-FR" dirty="0">
                <a:latin typeface="Bradley Hand ITC" panose="03070402050302030203" pitchFamily="66" charset="77"/>
                <a:cs typeface="Handwriting - Dakota"/>
              </a:rPr>
              <a:t>difficultés à juger la viol.</a:t>
            </a:r>
          </a:p>
          <a:p>
            <a:pPr marL="571500" indent="-571500">
              <a:buNone/>
            </a:pPr>
            <a:r>
              <a:rPr lang="fr-FR" dirty="0">
                <a:latin typeface="Handwriting - Dakota"/>
                <a:cs typeface="Handwriting - Dakota"/>
              </a:rPr>
              <a:t>		</a:t>
            </a:r>
            <a:r>
              <a:rPr lang="fr-FR" dirty="0">
                <a:latin typeface="Bradley Hand ITC" panose="03070402050302030203" pitchFamily="66" charset="77"/>
                <a:cs typeface="Handwriting - Dakota"/>
              </a:rPr>
              <a:t>1. poids social =&gt; juger = </a:t>
            </a:r>
            <a:r>
              <a:rPr lang="fr-FR" dirty="0" err="1">
                <a:latin typeface="Bradley Hand ITC" panose="03070402050302030203" pitchFamily="66" charset="77"/>
                <a:cs typeface="Handwriting - Dakota"/>
              </a:rPr>
              <a:t>êt</a:t>
            </a:r>
            <a:r>
              <a:rPr lang="fr-FR" dirty="0">
                <a:latin typeface="Bradley Hand ITC" panose="03070402050302030203" pitchFamily="66" charset="77"/>
                <a:cs typeface="Handwriting - Dakota"/>
              </a:rPr>
              <a:t>. intolérant</a:t>
            </a:r>
          </a:p>
          <a:p>
            <a:pPr marL="720725" indent="-720725">
              <a:buNone/>
            </a:pPr>
            <a:r>
              <a:rPr lang="fr-FR" dirty="0">
                <a:latin typeface="Bradley Hand ITC" panose="03070402050302030203" pitchFamily="66" charset="77"/>
                <a:cs typeface="Handwriting - Dakota"/>
              </a:rPr>
              <a:t>		2. juger ne sert à rien : corriger, soigner et efficace</a:t>
            </a:r>
          </a:p>
          <a:p>
            <a:pPr marL="571500" indent="-571500">
              <a:buNone/>
            </a:pPr>
            <a:r>
              <a:rPr lang="fr-FR" dirty="0">
                <a:latin typeface="Bradley Hand ITC" panose="03070402050302030203" pitchFamily="66" charset="77"/>
                <a:cs typeface="Handwriting - Dakota"/>
              </a:rPr>
              <a:t>0 i	   3. mais qui est responsable? </a:t>
            </a:r>
          </a:p>
        </p:txBody>
      </p:sp>
      <p:cxnSp>
        <p:nvCxnSpPr>
          <p:cNvPr id="5" name="Connecteur droit 4"/>
          <p:cNvCxnSpPr/>
          <p:nvPr/>
        </p:nvCxnSpPr>
        <p:spPr>
          <a:xfrm rot="5400000">
            <a:off x="-533400" y="5486400"/>
            <a:ext cx="2743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146</Words>
  <Application>Microsoft Macintosh PowerPoint</Application>
  <PresentationFormat>Affichage à l'écran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American Typewriter</vt:lpstr>
      <vt:lpstr>Arial</vt:lpstr>
      <vt:lpstr>Bradley Hand ITC</vt:lpstr>
      <vt:lpstr>Calibri</vt:lpstr>
      <vt:lpstr>Handwriting - Dakota</vt:lpstr>
      <vt:lpstr>Thème Office</vt:lpstr>
      <vt:lpstr>Exemple de pwpts</vt:lpstr>
      <vt:lpstr>Les raisons de cette difficulté</vt:lpstr>
      <vt:lpstr>Soyez organisé. Quand le prof commence un nouveau sujet, signalé par un connecteur d’énumération (ici alors) laissez un espace, tracez une ligne ou commencez une nouvelle page.  Cela vous aidera à organiser mentalement l'information. Cela vous permettra aussi de vous concentrer sur l'étude de différentes parties lorsque vous en aurez besoin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Exemple de pwpts</dc:title>
  <dc:creator>Bruno le Mière</dc:creator>
  <cp:lastModifiedBy>Laurent BOTTIER</cp:lastModifiedBy>
  <cp:revision>8</cp:revision>
  <dcterms:created xsi:type="dcterms:W3CDTF">2021-08-29T14:07:28Z</dcterms:created>
  <dcterms:modified xsi:type="dcterms:W3CDTF">2021-09-23T14:53:52Z</dcterms:modified>
</cp:coreProperties>
</file>