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 showGuides="1">
      <p:cViewPr varScale="1">
        <p:scale>
          <a:sx n="74" d="100"/>
          <a:sy n="74" d="100"/>
        </p:scale>
        <p:origin x="-1232" y="-96"/>
      </p:cViewPr>
      <p:guideLst>
        <p:guide orient="horz" pos="2160"/>
        <p:guide pos="34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7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tableStyles" Target="tableStyles.xml"/><Relationship Id="rId3" Type="http://schemas.openxmlformats.org/officeDocument/2006/relationships/slide" Target="slides/slide2.xml"/><Relationship Id="rId6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F9D7D-4A79-B243-AE7F-93F197EAA7B3}" type="datetimeFigureOut">
              <a:rPr lang="fr-FR" smtClean="0"/>
              <a:pPr/>
              <a:t>5/06/19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F785-C76C-274C-A009-34F8534AA2C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F9D7D-4A79-B243-AE7F-93F197EAA7B3}" type="datetimeFigureOut">
              <a:rPr lang="fr-FR" smtClean="0"/>
              <a:pPr/>
              <a:t>5/06/19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F785-C76C-274C-A009-34F8534AA2C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F9D7D-4A79-B243-AE7F-93F197EAA7B3}" type="datetimeFigureOut">
              <a:rPr lang="fr-FR" smtClean="0"/>
              <a:pPr/>
              <a:t>5/06/19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F785-C76C-274C-A009-34F8534AA2C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F9D7D-4A79-B243-AE7F-93F197EAA7B3}" type="datetimeFigureOut">
              <a:rPr lang="fr-FR" smtClean="0"/>
              <a:pPr/>
              <a:t>5/06/19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F785-C76C-274C-A009-34F8534AA2C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F9D7D-4A79-B243-AE7F-93F197EAA7B3}" type="datetimeFigureOut">
              <a:rPr lang="fr-FR" smtClean="0"/>
              <a:pPr/>
              <a:t>5/06/19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F785-C76C-274C-A009-34F8534AA2C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F9D7D-4A79-B243-AE7F-93F197EAA7B3}" type="datetimeFigureOut">
              <a:rPr lang="fr-FR" smtClean="0"/>
              <a:pPr/>
              <a:t>5/06/19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F785-C76C-274C-A009-34F8534AA2C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F9D7D-4A79-B243-AE7F-93F197EAA7B3}" type="datetimeFigureOut">
              <a:rPr lang="fr-FR" smtClean="0"/>
              <a:pPr/>
              <a:t>5/06/19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F785-C76C-274C-A009-34F8534AA2C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F9D7D-4A79-B243-AE7F-93F197EAA7B3}" type="datetimeFigureOut">
              <a:rPr lang="fr-FR" smtClean="0"/>
              <a:pPr/>
              <a:t>5/06/19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F785-C76C-274C-A009-34F8534AA2C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F9D7D-4A79-B243-AE7F-93F197EAA7B3}" type="datetimeFigureOut">
              <a:rPr lang="fr-FR" smtClean="0"/>
              <a:pPr/>
              <a:t>5/06/19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F785-C76C-274C-A009-34F8534AA2C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F9D7D-4A79-B243-AE7F-93F197EAA7B3}" type="datetimeFigureOut">
              <a:rPr lang="fr-FR" smtClean="0"/>
              <a:pPr/>
              <a:t>5/06/19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F785-C76C-274C-A009-34F8534AA2C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F9D7D-4A79-B243-AE7F-93F197EAA7B3}" type="datetimeFigureOut">
              <a:rPr lang="fr-FR" smtClean="0"/>
              <a:pPr/>
              <a:t>5/06/19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F785-C76C-274C-A009-34F8534AA2C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F9D7D-4A79-B243-AE7F-93F197EAA7B3}" type="datetimeFigureOut">
              <a:rPr lang="fr-FR" smtClean="0"/>
              <a:pPr/>
              <a:t>5/06/19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4F785-C76C-274C-A009-34F8534AA2C3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Exemple de </a:t>
            </a:r>
            <a:r>
              <a:rPr lang="fr-FR" dirty="0" err="1" smtClean="0"/>
              <a:t>pwpts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6000" dirty="0" smtClean="0"/>
              <a:t>Peut-on juger la violence?</a:t>
            </a:r>
            <a:endParaRPr lang="fr-FR" sz="6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fr-FR" sz="4400" dirty="0" smtClean="0"/>
              <a:t>La difficulté à juger la violence</a:t>
            </a:r>
          </a:p>
          <a:p>
            <a:pPr marL="571500" indent="-571500">
              <a:buNone/>
            </a:pPr>
            <a:endParaRPr lang="fr-FR" sz="1600" dirty="0" smtClean="0"/>
          </a:p>
          <a:p>
            <a:pPr marL="1143000" lvl="1" indent="-742950">
              <a:buFont typeface="+mj-lt"/>
              <a:buAutoNum type="arabicParenR"/>
            </a:pPr>
            <a:r>
              <a:rPr lang="fr-FR" sz="3600" dirty="0" smtClean="0"/>
              <a:t>Les raisons de </a:t>
            </a:r>
            <a:r>
              <a:rPr lang="fr-FR" sz="3600" smtClean="0"/>
              <a:t>cette difficulté</a:t>
            </a:r>
          </a:p>
          <a:p>
            <a:pPr marL="1143000" lvl="1" indent="-742950">
              <a:buNone/>
            </a:pPr>
            <a:endParaRPr lang="fr-FR" sz="3600" smtClean="0"/>
          </a:p>
          <a:p>
            <a:pPr marL="1143000" lvl="1" indent="-742950">
              <a:buFont typeface="+mj-lt"/>
              <a:buAutoNum type="arabicParenR"/>
            </a:pPr>
            <a:r>
              <a:rPr lang="fr-FR" sz="3600" dirty="0" smtClean="0"/>
              <a:t>Parce que il est difficile de définir la violence </a:t>
            </a:r>
          </a:p>
          <a:p>
            <a:pPr marL="1143000" lvl="1" indent="-742950">
              <a:buFont typeface="+mj-lt"/>
              <a:buAutoNum type="arabicParenR"/>
            </a:pPr>
            <a:endParaRPr lang="fr-FR" sz="36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raisons de cette difficulté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La pression de la  </a:t>
            </a:r>
            <a:r>
              <a:rPr lang="fr-FR" dirty="0" smtClean="0"/>
              <a:t>"</a:t>
            </a:r>
            <a:r>
              <a:rPr lang="fr-FR" dirty="0" smtClean="0"/>
              <a:t>tolérance »</a:t>
            </a:r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Inutile = il vaut mieux traiter les causes</a:t>
            </a:r>
          </a:p>
          <a:p>
            <a:pPr marL="514350" indent="-514350">
              <a:buNone/>
            </a:pPr>
            <a:r>
              <a:rPr lang="fr-FR" dirty="0" smtClean="0"/>
              <a:t> </a:t>
            </a:r>
          </a:p>
          <a:p>
            <a:pPr marL="514350" indent="-514350">
              <a:buNone/>
            </a:pPr>
            <a:r>
              <a:rPr lang="fr-FR" dirty="0" smtClean="0"/>
              <a:t>3.   Risque de déresponsabilisation de l’individu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457200" y="2205335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American Typewriter"/>
                <a:cs typeface="American Typewriter"/>
              </a:rPr>
              <a:t>d’abord/parce que/effectivement</a:t>
            </a:r>
            <a:endParaRPr lang="fr-FR" sz="2400" dirty="0">
              <a:solidFill>
                <a:srgbClr val="FF0000"/>
              </a:solidFill>
              <a:latin typeface="American Typewriter"/>
              <a:cs typeface="American Typewriter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09600" y="350520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American Typewriter"/>
                <a:cs typeface="American Typewriter"/>
              </a:rPr>
              <a:t>Mais / en gros</a:t>
            </a:r>
            <a:endParaRPr lang="fr-FR" sz="2400" dirty="0">
              <a:solidFill>
                <a:srgbClr val="FF0000"/>
              </a:solidFill>
              <a:latin typeface="American Typewriter"/>
              <a:cs typeface="American Typewriter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62000" y="4567535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American Typewriter"/>
                <a:cs typeface="American Typewriter"/>
              </a:rPr>
              <a:t>Par parenthèse</a:t>
            </a:r>
            <a:endParaRPr lang="fr-FR" sz="2400" dirty="0">
              <a:solidFill>
                <a:srgbClr val="FF0000"/>
              </a:solidFill>
              <a:latin typeface="American Typewriter"/>
              <a:cs typeface="American Typewrit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72</Words>
  <Application>Microsoft Macintosh PowerPoint</Application>
  <PresentationFormat>Présentation à l'écran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Exemple de pwpts</vt:lpstr>
      <vt:lpstr>Peut-on juger la violence?</vt:lpstr>
      <vt:lpstr>Les raisons de cette difficulté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Exemple de pwpts</dc:title>
  <dc:creator>Bruno le Mière</dc:creator>
  <cp:lastModifiedBy>Bruno le Mière</cp:lastModifiedBy>
  <cp:revision>2</cp:revision>
  <dcterms:created xsi:type="dcterms:W3CDTF">2019-06-05T10:24:42Z</dcterms:created>
  <dcterms:modified xsi:type="dcterms:W3CDTF">2019-06-05T10:30:58Z</dcterms:modified>
</cp:coreProperties>
</file>