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 showGuides="1">
      <p:cViewPr varScale="1">
        <p:scale>
          <a:sx n="74" d="100"/>
          <a:sy n="74" d="100"/>
        </p:scale>
        <p:origin x="-12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slide" Target="slides/slide4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C30C-EF56-DD4D-AFDB-D3DF5766FF03}" type="datetimeFigureOut">
              <a:rPr lang="fr-FR" smtClean="0"/>
              <a:t>9/03/21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3D085-0BE5-074C-9F75-996D9833B6B8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0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cause et forme passive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</a:p>
          <a:p>
            <a:r>
              <a:rPr lang="fr-FR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TRAVAIL À FAIRE</a:t>
            </a:r>
          </a:p>
          <a:p>
            <a:r>
              <a:rPr lang="fr-FR" dirty="0" smtClean="0"/>
              <a:t>DÉROULEMENT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OBJECTIFS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Je connais les mots indiquant la cause en français et j’en utilise quelques-uns</a:t>
            </a:r>
          </a:p>
          <a:p>
            <a:r>
              <a:rPr lang="fr-FR" dirty="0"/>
              <a:t>Je connais le passif en français, je comprends sa signification et je sais le manipuler.</a:t>
            </a:r>
          </a:p>
          <a:p>
            <a:r>
              <a:rPr lang="fr-FR" dirty="0"/>
              <a:t>Je fais la différence entre la voix passive et les formes passives et je comprends ces dernières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TRAVAIL À FAIRE</a:t>
            </a:r>
            <a:endParaRPr lang="fr-FR" dirty="0">
              <a:solidFill>
                <a:srgbClr val="FF0000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600" u="sng" dirty="0" smtClean="0"/>
              <a:t>« JE SUIS MALADE »</a:t>
            </a:r>
          </a:p>
          <a:p>
            <a:pPr marL="514350" indent="-514350">
              <a:buNone/>
            </a:pPr>
            <a:r>
              <a:rPr lang="fr-FR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Faire </a:t>
            </a:r>
            <a:r>
              <a:rPr lang="fr-FR" dirty="0" smtClean="0"/>
              <a:t>les sept phrases demandées</a:t>
            </a:r>
          </a:p>
          <a:p>
            <a:pPr marL="514350" indent="-514350">
              <a:buNone/>
            </a:pPr>
            <a:r>
              <a:rPr lang="fr-FR" dirty="0" smtClean="0"/>
              <a:t>2. </a:t>
            </a:r>
            <a:r>
              <a:rPr lang="fr-FR" sz="3600" u="sng" dirty="0"/>
              <a:t>Expression de la cause (1)</a:t>
            </a:r>
          </a:p>
          <a:p>
            <a:pPr marL="514350" indent="-514350">
              <a:buNone/>
            </a:pPr>
            <a:r>
              <a:rPr lang="fr-FR" dirty="0">
                <a:solidFill>
                  <a:srgbClr val="FF0000"/>
                </a:solidFill>
                <a:latin typeface="Arial Rounded MT Bold"/>
                <a:cs typeface="Arial Rounded MT Bold"/>
              </a:rPr>
              <a:t>Soulignez</a:t>
            </a:r>
            <a:r>
              <a:rPr lang="fr-FR" dirty="0" smtClean="0"/>
              <a:t> les mots de cause et  </a:t>
            </a:r>
            <a:r>
              <a:rPr lang="fr-FR" dirty="0" smtClean="0"/>
              <a:t>"</a:t>
            </a:r>
            <a:r>
              <a:rPr lang="fr-FR" dirty="0" smtClean="0">
                <a:solidFill>
                  <a:srgbClr val="FF0000"/>
                </a:solidFill>
                <a:latin typeface="Arial Rounded MT Bold"/>
                <a:cs typeface="Arial Rounded MT Bold"/>
              </a:rPr>
              <a:t>corriger</a:t>
            </a:r>
            <a:r>
              <a:rPr lang="fr-FR" dirty="0" smtClean="0"/>
              <a:t>" </a:t>
            </a:r>
            <a:r>
              <a:rPr lang="fr-FR" dirty="0" smtClean="0"/>
              <a:t>les sept phrases</a:t>
            </a:r>
          </a:p>
          <a:p>
            <a:pPr marL="514350" indent="-514350">
              <a:buNone/>
            </a:pPr>
            <a:r>
              <a:rPr lang="fr-FR" sz="3600" u="sng" dirty="0"/>
              <a:t>3. La voix passive </a:t>
            </a:r>
          </a:p>
          <a:p>
            <a:pPr marL="514350" indent="-514350">
              <a:buNone/>
            </a:pPr>
            <a:r>
              <a:rPr lang="fr-FR" dirty="0">
                <a:solidFill>
                  <a:srgbClr val="FF0000"/>
                </a:solidFill>
                <a:latin typeface="Arial Rounded MT Bold"/>
                <a:cs typeface="Arial Rounded MT Bold"/>
              </a:rPr>
              <a:t>Essayer</a:t>
            </a:r>
            <a:r>
              <a:rPr lang="fr-FR" dirty="0" smtClean="0"/>
              <a:t> de remplir la fiche</a:t>
            </a:r>
          </a:p>
          <a:p>
            <a:pPr marL="514350" indent="-514350">
              <a:buNone/>
            </a:pPr>
            <a:r>
              <a:rPr lang="fr-FR" dirty="0">
                <a:solidFill>
                  <a:srgbClr val="FF0000"/>
                </a:solidFill>
                <a:latin typeface="Arial Rounded MT Bold"/>
                <a:cs typeface="Arial Rounded MT Bold"/>
              </a:rPr>
              <a:t>Faire</a:t>
            </a:r>
            <a:r>
              <a:rPr lang="fr-FR" dirty="0" smtClean="0"/>
              <a:t> les deux exercices après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/>
                <a:cs typeface="Times New Roman"/>
              </a:rPr>
              <a:t>déroulement</a:t>
            </a:r>
            <a:endParaRPr lang="fr-FR" dirty="0">
              <a:latin typeface="Times New Roman"/>
              <a:cs typeface="Times New Roman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6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« JE SUIS MALADE »</a:t>
            </a:r>
          </a:p>
          <a:p>
            <a:pPr marL="514350" indent="-514350">
              <a:buNone/>
            </a:pPr>
            <a:r>
              <a:rPr lang="fr-FR" dirty="0" smtClean="0">
                <a:solidFill>
                  <a:srgbClr val="000000"/>
                </a:solidFill>
                <a:latin typeface="Times New Roman"/>
                <a:cs typeface="Times New Roman"/>
              </a:rPr>
              <a:t>Mise en commun des réponses et discussion</a:t>
            </a:r>
          </a:p>
          <a:p>
            <a:pPr marL="514350" indent="-514350">
              <a:buNone/>
            </a:pPr>
            <a:r>
              <a:rPr lang="fr-FR" dirty="0" smtClean="0">
                <a:solidFill>
                  <a:srgbClr val="000000"/>
                </a:solidFill>
                <a:latin typeface="Times New Roman"/>
                <a:cs typeface="Times New Roman"/>
              </a:rPr>
              <a:t>2. </a:t>
            </a:r>
            <a:r>
              <a:rPr lang="fr-FR" sz="3600" u="sng" dirty="0">
                <a:solidFill>
                  <a:srgbClr val="000000"/>
                </a:solidFill>
                <a:latin typeface="Times New Roman"/>
                <a:cs typeface="Times New Roman"/>
              </a:rPr>
              <a:t>Expression de la cause (1)</a:t>
            </a:r>
            <a:endParaRPr lang="fr-FR" sz="3600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514350" indent="-514350">
              <a:buNone/>
            </a:pPr>
            <a:r>
              <a:rPr lang="fr-FR" dirty="0" smtClean="0">
                <a:solidFill>
                  <a:srgbClr val="000000"/>
                </a:solidFill>
                <a:latin typeface="Times New Roman"/>
                <a:cs typeface="Times New Roman"/>
              </a:rPr>
              <a:t>Correction ensemble</a:t>
            </a:r>
          </a:p>
          <a:p>
            <a:pPr marL="514350" indent="-514350">
              <a:buNone/>
            </a:pPr>
            <a:r>
              <a:rPr lang="fr-FR" dirty="0" smtClean="0">
                <a:solidFill>
                  <a:srgbClr val="000000"/>
                </a:solidFill>
                <a:latin typeface="Times New Roman"/>
                <a:cs typeface="Times New Roman"/>
              </a:rPr>
              <a:t>Découverte des mots de cause et de </a:t>
            </a:r>
            <a:r>
              <a:rPr lang="fr-FR" dirty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lang="fr-FR" dirty="0" smtClean="0">
                <a:solidFill>
                  <a:srgbClr val="000000"/>
                </a:solidFill>
                <a:latin typeface="Times New Roman"/>
                <a:cs typeface="Times New Roman"/>
              </a:rPr>
              <a:t>eur sens ensemble</a:t>
            </a:r>
          </a:p>
          <a:p>
            <a:pPr marL="514350" indent="-514350">
              <a:buNone/>
            </a:pPr>
            <a:r>
              <a:rPr lang="fr-FR" sz="3600" u="sng" dirty="0">
                <a:solidFill>
                  <a:srgbClr val="000000"/>
                </a:solidFill>
                <a:latin typeface="Times New Roman"/>
                <a:cs typeface="Times New Roman"/>
              </a:rPr>
              <a:t>3. </a:t>
            </a:r>
            <a:r>
              <a:rPr lang="fr-FR" sz="3600" u="sng" dirty="0">
                <a:solidFill>
                  <a:srgbClr val="000000"/>
                </a:solidFill>
                <a:latin typeface="Times New Roman"/>
                <a:cs typeface="Times New Roman"/>
              </a:rPr>
              <a:t>La voix passive </a:t>
            </a:r>
            <a:endParaRPr lang="fr-FR" sz="3600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514350" indent="-514350">
              <a:buNone/>
            </a:pPr>
            <a:r>
              <a:rPr lang="fr-FR" dirty="0" smtClean="0">
                <a:solidFill>
                  <a:srgbClr val="000000"/>
                </a:solidFill>
                <a:latin typeface="Times New Roman"/>
                <a:cs typeface="Times New Roman"/>
              </a:rPr>
              <a:t>Explication et discussion sur la fiche</a:t>
            </a:r>
          </a:p>
          <a:p>
            <a:pPr marL="514350" indent="-514350">
              <a:buNone/>
            </a:pPr>
            <a:r>
              <a:rPr lang="fr-FR" dirty="0" smtClean="0">
                <a:solidFill>
                  <a:srgbClr val="000000"/>
                </a:solidFill>
                <a:latin typeface="Times New Roman"/>
                <a:cs typeface="Times New Roman"/>
              </a:rPr>
              <a:t>2 exercices: comparaison par bin</a:t>
            </a:r>
            <a:r>
              <a:rPr lang="fr-FR" dirty="0" smtClean="0">
                <a:solidFill>
                  <a:srgbClr val="000000"/>
                </a:solidFill>
                <a:latin typeface="Times New Roman"/>
                <a:cs typeface="Times New Roman"/>
              </a:rPr>
              <a:t>ôme pour finir et correction en commun</a:t>
            </a:r>
          </a:p>
          <a:p>
            <a:pPr marL="514350" indent="-514350">
              <a:buNone/>
            </a:pPr>
            <a:r>
              <a:rPr lang="fr-FR" sz="36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4. Les formes passives</a:t>
            </a:r>
          </a:p>
          <a:p>
            <a:pPr marL="514350" indent="-514350">
              <a:buNone/>
            </a:pPr>
            <a:r>
              <a:rPr lang="fr-FR" dirty="0" smtClean="0">
                <a:solidFill>
                  <a:srgbClr val="000000"/>
                </a:solidFill>
                <a:latin typeface="Times New Roman"/>
                <a:cs typeface="Times New Roman"/>
              </a:rPr>
              <a:t>Découverte ensemble du document </a:t>
            </a:r>
            <a:r>
              <a:rPr lang="fr-FR" smtClean="0">
                <a:solidFill>
                  <a:srgbClr val="000000"/>
                </a:solidFill>
                <a:latin typeface="Times New Roman"/>
                <a:cs typeface="Times New Roman"/>
              </a:rPr>
              <a:t>et activité </a:t>
            </a:r>
            <a:endParaRPr lang="fr-FR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514350" indent="-514350">
              <a:buNone/>
            </a:pPr>
            <a:endParaRPr lang="fr-FR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183</Words>
  <Application>Microsoft Macintosh PowerPoint</Application>
  <PresentationFormat>Présentation à l'écran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cause et forme passive</vt:lpstr>
      <vt:lpstr>OBJECTIFS </vt:lpstr>
      <vt:lpstr>TRAVAIL À FAIRE</vt:lpstr>
      <vt:lpstr>déroulement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cause et forme passive</dc:title>
  <dc:creator>Bruno le Mière</dc:creator>
  <cp:lastModifiedBy>Bruno le Mière</cp:lastModifiedBy>
  <cp:revision>2</cp:revision>
  <dcterms:created xsi:type="dcterms:W3CDTF">2021-03-09T11:46:41Z</dcterms:created>
  <dcterms:modified xsi:type="dcterms:W3CDTF">2021-03-09T12:00:14Z</dcterms:modified>
</cp:coreProperties>
</file>