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20"/>
    <p:restoredTop sz="94737"/>
  </p:normalViewPr>
  <p:slideViewPr>
    <p:cSldViewPr snapToGrid="0" snapToObjects="1">
      <p:cViewPr varScale="1">
        <p:scale>
          <a:sx n="88" d="100"/>
          <a:sy n="88" d="100"/>
        </p:scale>
        <p:origin x="5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4493AB-8465-4946-B031-9685F5EBC7A5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B299F81D-84B6-4BB2-A2DC-40356AB4F4A5}">
      <dgm:prSet/>
      <dgm:spPr/>
      <dgm:t>
        <a:bodyPr/>
        <a:lstStyle/>
        <a:p>
          <a:r>
            <a:rPr lang="fr-FR"/>
            <a:t>revoir la conjugaison du subjonctif et le définir</a:t>
          </a:r>
          <a:endParaRPr lang="en-US"/>
        </a:p>
      </dgm:t>
    </dgm:pt>
    <dgm:pt modelId="{6A8772BB-4280-43C1-9956-DA49D3DA1096}" type="parTrans" cxnId="{5FD2E93A-DDEC-41DD-AE04-4C29D8554E29}">
      <dgm:prSet/>
      <dgm:spPr/>
      <dgm:t>
        <a:bodyPr/>
        <a:lstStyle/>
        <a:p>
          <a:endParaRPr lang="en-US"/>
        </a:p>
      </dgm:t>
    </dgm:pt>
    <dgm:pt modelId="{6F2BD3FC-46BD-4F66-A06B-2956BFD8779F}" type="sibTrans" cxnId="{5FD2E93A-DDEC-41DD-AE04-4C29D8554E29}">
      <dgm:prSet/>
      <dgm:spPr/>
      <dgm:t>
        <a:bodyPr/>
        <a:lstStyle/>
        <a:p>
          <a:endParaRPr lang="en-US"/>
        </a:p>
      </dgm:t>
    </dgm:pt>
    <dgm:pt modelId="{35572B7E-700F-4A3F-A85B-C54C1F1052ED}">
      <dgm:prSet/>
      <dgm:spPr/>
      <dgm:t>
        <a:bodyPr/>
        <a:lstStyle/>
        <a:p>
          <a:r>
            <a:rPr lang="fr-FR"/>
            <a:t>voir quand le subjonctif est obligatoire</a:t>
          </a:r>
          <a:endParaRPr lang="en-US"/>
        </a:p>
      </dgm:t>
    </dgm:pt>
    <dgm:pt modelId="{7EFB5177-7571-4A36-99E4-DEE031AC9D31}" type="parTrans" cxnId="{9322CDC2-1A70-48D4-AB14-CF0D228A40EF}">
      <dgm:prSet/>
      <dgm:spPr/>
      <dgm:t>
        <a:bodyPr/>
        <a:lstStyle/>
        <a:p>
          <a:endParaRPr lang="en-US"/>
        </a:p>
      </dgm:t>
    </dgm:pt>
    <dgm:pt modelId="{ED0820F1-FE14-48B4-AF20-47135BCF3F74}" type="sibTrans" cxnId="{9322CDC2-1A70-48D4-AB14-CF0D228A40EF}">
      <dgm:prSet/>
      <dgm:spPr/>
      <dgm:t>
        <a:bodyPr/>
        <a:lstStyle/>
        <a:p>
          <a:endParaRPr lang="en-US"/>
        </a:p>
      </dgm:t>
    </dgm:pt>
    <dgm:pt modelId="{95C07427-7AF6-4C6A-9199-6097D26034BD}">
      <dgm:prSet/>
      <dgm:spPr/>
      <dgm:t>
        <a:bodyPr/>
        <a:lstStyle/>
        <a:p>
          <a:r>
            <a:rPr lang="fr-FR"/>
            <a:t>voir le subjonctif passé et les 4 déclencheurs du subjonctif</a:t>
          </a:r>
          <a:endParaRPr lang="en-US"/>
        </a:p>
      </dgm:t>
    </dgm:pt>
    <dgm:pt modelId="{18530CCA-02D3-47B7-A8CF-1F2D91841694}" type="parTrans" cxnId="{17566404-2FAC-4E13-9FE9-87ADB3D44C70}">
      <dgm:prSet/>
      <dgm:spPr/>
      <dgm:t>
        <a:bodyPr/>
        <a:lstStyle/>
        <a:p>
          <a:endParaRPr lang="en-US"/>
        </a:p>
      </dgm:t>
    </dgm:pt>
    <dgm:pt modelId="{A6442863-6C82-4198-8F45-59DD925576A7}" type="sibTrans" cxnId="{17566404-2FAC-4E13-9FE9-87ADB3D44C70}">
      <dgm:prSet/>
      <dgm:spPr/>
      <dgm:t>
        <a:bodyPr/>
        <a:lstStyle/>
        <a:p>
          <a:endParaRPr lang="en-US"/>
        </a:p>
      </dgm:t>
    </dgm:pt>
    <dgm:pt modelId="{FE5205FD-6E0A-4928-8A5A-05E3CC9EC8FD}">
      <dgm:prSet/>
      <dgm:spPr/>
      <dgm:t>
        <a:bodyPr/>
        <a:lstStyle/>
        <a:p>
          <a:r>
            <a:rPr lang="fr-FR"/>
            <a:t>comprendre pourquoi le subjonctif existe</a:t>
          </a:r>
          <a:endParaRPr lang="en-US"/>
        </a:p>
      </dgm:t>
    </dgm:pt>
    <dgm:pt modelId="{2234AB80-17C5-4805-86D9-203A062D595C}" type="parTrans" cxnId="{16BE1AFF-6470-4A7A-BC23-5852780CDCD4}">
      <dgm:prSet/>
      <dgm:spPr/>
      <dgm:t>
        <a:bodyPr/>
        <a:lstStyle/>
        <a:p>
          <a:endParaRPr lang="en-US"/>
        </a:p>
      </dgm:t>
    </dgm:pt>
    <dgm:pt modelId="{04C72EAA-5035-456D-A442-BD7F5A88CC1B}" type="sibTrans" cxnId="{16BE1AFF-6470-4A7A-BC23-5852780CDCD4}">
      <dgm:prSet/>
      <dgm:spPr/>
      <dgm:t>
        <a:bodyPr/>
        <a:lstStyle/>
        <a:p>
          <a:endParaRPr lang="en-US"/>
        </a:p>
      </dgm:t>
    </dgm:pt>
    <dgm:pt modelId="{97C72826-9145-F34A-93FD-267BE369229E}" type="pres">
      <dgm:prSet presAssocID="{BA4493AB-8465-4946-B031-9685F5EBC7A5}" presName="outerComposite" presStyleCnt="0">
        <dgm:presLayoutVars>
          <dgm:chMax val="5"/>
          <dgm:dir/>
          <dgm:resizeHandles val="exact"/>
        </dgm:presLayoutVars>
      </dgm:prSet>
      <dgm:spPr/>
    </dgm:pt>
    <dgm:pt modelId="{2D1F7C3C-D13E-E645-AEE2-762B49EAB702}" type="pres">
      <dgm:prSet presAssocID="{BA4493AB-8465-4946-B031-9685F5EBC7A5}" presName="dummyMaxCanvas" presStyleCnt="0">
        <dgm:presLayoutVars/>
      </dgm:prSet>
      <dgm:spPr/>
    </dgm:pt>
    <dgm:pt modelId="{38010B4A-5295-D443-8FD0-89DF80ED979D}" type="pres">
      <dgm:prSet presAssocID="{BA4493AB-8465-4946-B031-9685F5EBC7A5}" presName="FourNodes_1" presStyleLbl="node1" presStyleIdx="0" presStyleCnt="4">
        <dgm:presLayoutVars>
          <dgm:bulletEnabled val="1"/>
        </dgm:presLayoutVars>
      </dgm:prSet>
      <dgm:spPr/>
    </dgm:pt>
    <dgm:pt modelId="{96FA80D3-A43B-E748-9B87-231A85279923}" type="pres">
      <dgm:prSet presAssocID="{BA4493AB-8465-4946-B031-9685F5EBC7A5}" presName="FourNodes_2" presStyleLbl="node1" presStyleIdx="1" presStyleCnt="4">
        <dgm:presLayoutVars>
          <dgm:bulletEnabled val="1"/>
        </dgm:presLayoutVars>
      </dgm:prSet>
      <dgm:spPr/>
    </dgm:pt>
    <dgm:pt modelId="{82CE628C-51C5-CC41-ACFA-E5528C75F607}" type="pres">
      <dgm:prSet presAssocID="{BA4493AB-8465-4946-B031-9685F5EBC7A5}" presName="FourNodes_3" presStyleLbl="node1" presStyleIdx="2" presStyleCnt="4">
        <dgm:presLayoutVars>
          <dgm:bulletEnabled val="1"/>
        </dgm:presLayoutVars>
      </dgm:prSet>
      <dgm:spPr/>
    </dgm:pt>
    <dgm:pt modelId="{5C199C32-84A0-A04C-80B3-454C66150743}" type="pres">
      <dgm:prSet presAssocID="{BA4493AB-8465-4946-B031-9685F5EBC7A5}" presName="FourNodes_4" presStyleLbl="node1" presStyleIdx="3" presStyleCnt="4">
        <dgm:presLayoutVars>
          <dgm:bulletEnabled val="1"/>
        </dgm:presLayoutVars>
      </dgm:prSet>
      <dgm:spPr/>
    </dgm:pt>
    <dgm:pt modelId="{DE945B33-2FBC-A645-B913-9D7C440A62EE}" type="pres">
      <dgm:prSet presAssocID="{BA4493AB-8465-4946-B031-9685F5EBC7A5}" presName="FourConn_1-2" presStyleLbl="fgAccFollowNode1" presStyleIdx="0" presStyleCnt="3">
        <dgm:presLayoutVars>
          <dgm:bulletEnabled val="1"/>
        </dgm:presLayoutVars>
      </dgm:prSet>
      <dgm:spPr/>
    </dgm:pt>
    <dgm:pt modelId="{454AD986-47BD-654C-81AF-1BA15BE4565B}" type="pres">
      <dgm:prSet presAssocID="{BA4493AB-8465-4946-B031-9685F5EBC7A5}" presName="FourConn_2-3" presStyleLbl="fgAccFollowNode1" presStyleIdx="1" presStyleCnt="3">
        <dgm:presLayoutVars>
          <dgm:bulletEnabled val="1"/>
        </dgm:presLayoutVars>
      </dgm:prSet>
      <dgm:spPr/>
    </dgm:pt>
    <dgm:pt modelId="{8ED17655-608F-634F-BB16-373BFB95C659}" type="pres">
      <dgm:prSet presAssocID="{BA4493AB-8465-4946-B031-9685F5EBC7A5}" presName="FourConn_3-4" presStyleLbl="fgAccFollowNode1" presStyleIdx="2" presStyleCnt="3">
        <dgm:presLayoutVars>
          <dgm:bulletEnabled val="1"/>
        </dgm:presLayoutVars>
      </dgm:prSet>
      <dgm:spPr/>
    </dgm:pt>
    <dgm:pt modelId="{A128E415-F4C1-DB41-800D-B6A24CD34ACD}" type="pres">
      <dgm:prSet presAssocID="{BA4493AB-8465-4946-B031-9685F5EBC7A5}" presName="FourNodes_1_text" presStyleLbl="node1" presStyleIdx="3" presStyleCnt="4">
        <dgm:presLayoutVars>
          <dgm:bulletEnabled val="1"/>
        </dgm:presLayoutVars>
      </dgm:prSet>
      <dgm:spPr/>
    </dgm:pt>
    <dgm:pt modelId="{5F808AD8-F629-2A4C-B6A3-F5C9BB23B9A3}" type="pres">
      <dgm:prSet presAssocID="{BA4493AB-8465-4946-B031-9685F5EBC7A5}" presName="FourNodes_2_text" presStyleLbl="node1" presStyleIdx="3" presStyleCnt="4">
        <dgm:presLayoutVars>
          <dgm:bulletEnabled val="1"/>
        </dgm:presLayoutVars>
      </dgm:prSet>
      <dgm:spPr/>
    </dgm:pt>
    <dgm:pt modelId="{92BE87EC-4E82-3944-92EE-B06177E4D813}" type="pres">
      <dgm:prSet presAssocID="{BA4493AB-8465-4946-B031-9685F5EBC7A5}" presName="FourNodes_3_text" presStyleLbl="node1" presStyleIdx="3" presStyleCnt="4">
        <dgm:presLayoutVars>
          <dgm:bulletEnabled val="1"/>
        </dgm:presLayoutVars>
      </dgm:prSet>
      <dgm:spPr/>
    </dgm:pt>
    <dgm:pt modelId="{07B2F083-B238-DA42-B4D3-7681F0327206}" type="pres">
      <dgm:prSet presAssocID="{BA4493AB-8465-4946-B031-9685F5EBC7A5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1DE11D02-4EBA-E044-9A04-91E91A40C0A8}" type="presOf" srcId="{35572B7E-700F-4A3F-A85B-C54C1F1052ED}" destId="{96FA80D3-A43B-E748-9B87-231A85279923}" srcOrd="0" destOrd="0" presId="urn:microsoft.com/office/officeart/2005/8/layout/vProcess5"/>
    <dgm:cxn modelId="{30F04E04-C28D-4B42-9FFF-1DAE4CDB44BF}" type="presOf" srcId="{FE5205FD-6E0A-4928-8A5A-05E3CC9EC8FD}" destId="{5C199C32-84A0-A04C-80B3-454C66150743}" srcOrd="0" destOrd="0" presId="urn:microsoft.com/office/officeart/2005/8/layout/vProcess5"/>
    <dgm:cxn modelId="{17566404-2FAC-4E13-9FE9-87ADB3D44C70}" srcId="{BA4493AB-8465-4946-B031-9685F5EBC7A5}" destId="{95C07427-7AF6-4C6A-9199-6097D26034BD}" srcOrd="2" destOrd="0" parTransId="{18530CCA-02D3-47B7-A8CF-1F2D91841694}" sibTransId="{A6442863-6C82-4198-8F45-59DD925576A7}"/>
    <dgm:cxn modelId="{04D7AA09-1A8E-974B-A76B-9803AAF447A4}" type="presOf" srcId="{B299F81D-84B6-4BB2-A2DC-40356AB4F4A5}" destId="{38010B4A-5295-D443-8FD0-89DF80ED979D}" srcOrd="0" destOrd="0" presId="urn:microsoft.com/office/officeart/2005/8/layout/vProcess5"/>
    <dgm:cxn modelId="{5FD2E93A-DDEC-41DD-AE04-4C29D8554E29}" srcId="{BA4493AB-8465-4946-B031-9685F5EBC7A5}" destId="{B299F81D-84B6-4BB2-A2DC-40356AB4F4A5}" srcOrd="0" destOrd="0" parTransId="{6A8772BB-4280-43C1-9956-DA49D3DA1096}" sibTransId="{6F2BD3FC-46BD-4F66-A06B-2956BFD8779F}"/>
    <dgm:cxn modelId="{BD33DC4F-83D1-A64D-99B1-8783834DC8DA}" type="presOf" srcId="{95C07427-7AF6-4C6A-9199-6097D26034BD}" destId="{92BE87EC-4E82-3944-92EE-B06177E4D813}" srcOrd="1" destOrd="0" presId="urn:microsoft.com/office/officeart/2005/8/layout/vProcess5"/>
    <dgm:cxn modelId="{DFEF6261-52CB-CD44-9022-34459797DD32}" type="presOf" srcId="{35572B7E-700F-4A3F-A85B-C54C1F1052ED}" destId="{5F808AD8-F629-2A4C-B6A3-F5C9BB23B9A3}" srcOrd="1" destOrd="0" presId="urn:microsoft.com/office/officeart/2005/8/layout/vProcess5"/>
    <dgm:cxn modelId="{C74DD964-624A-4F4E-A65B-53D8E0647627}" type="presOf" srcId="{BA4493AB-8465-4946-B031-9685F5EBC7A5}" destId="{97C72826-9145-F34A-93FD-267BE369229E}" srcOrd="0" destOrd="0" presId="urn:microsoft.com/office/officeart/2005/8/layout/vProcess5"/>
    <dgm:cxn modelId="{FCC84F82-5F51-D84C-ABFE-540A90B47D82}" type="presOf" srcId="{A6442863-6C82-4198-8F45-59DD925576A7}" destId="{8ED17655-608F-634F-BB16-373BFB95C659}" srcOrd="0" destOrd="0" presId="urn:microsoft.com/office/officeart/2005/8/layout/vProcess5"/>
    <dgm:cxn modelId="{ABBC0688-61FC-8443-8A31-BD7D6B784992}" type="presOf" srcId="{ED0820F1-FE14-48B4-AF20-47135BCF3F74}" destId="{454AD986-47BD-654C-81AF-1BA15BE4565B}" srcOrd="0" destOrd="0" presId="urn:microsoft.com/office/officeart/2005/8/layout/vProcess5"/>
    <dgm:cxn modelId="{82084C9A-CFE8-654B-83FF-B692E618610A}" type="presOf" srcId="{FE5205FD-6E0A-4928-8A5A-05E3CC9EC8FD}" destId="{07B2F083-B238-DA42-B4D3-7681F0327206}" srcOrd="1" destOrd="0" presId="urn:microsoft.com/office/officeart/2005/8/layout/vProcess5"/>
    <dgm:cxn modelId="{9322CDC2-1A70-48D4-AB14-CF0D228A40EF}" srcId="{BA4493AB-8465-4946-B031-9685F5EBC7A5}" destId="{35572B7E-700F-4A3F-A85B-C54C1F1052ED}" srcOrd="1" destOrd="0" parTransId="{7EFB5177-7571-4A36-99E4-DEE031AC9D31}" sibTransId="{ED0820F1-FE14-48B4-AF20-47135BCF3F74}"/>
    <dgm:cxn modelId="{4F6DF0E0-746F-7645-9852-44851B55CACE}" type="presOf" srcId="{6F2BD3FC-46BD-4F66-A06B-2956BFD8779F}" destId="{DE945B33-2FBC-A645-B913-9D7C440A62EE}" srcOrd="0" destOrd="0" presId="urn:microsoft.com/office/officeart/2005/8/layout/vProcess5"/>
    <dgm:cxn modelId="{3198A5E8-1FDD-C640-ABB1-E720EEE9BD8F}" type="presOf" srcId="{95C07427-7AF6-4C6A-9199-6097D26034BD}" destId="{82CE628C-51C5-CC41-ACFA-E5528C75F607}" srcOrd="0" destOrd="0" presId="urn:microsoft.com/office/officeart/2005/8/layout/vProcess5"/>
    <dgm:cxn modelId="{5A84F9EA-192A-5C44-8D09-8EB3492C7607}" type="presOf" srcId="{B299F81D-84B6-4BB2-A2DC-40356AB4F4A5}" destId="{A128E415-F4C1-DB41-800D-B6A24CD34ACD}" srcOrd="1" destOrd="0" presId="urn:microsoft.com/office/officeart/2005/8/layout/vProcess5"/>
    <dgm:cxn modelId="{16BE1AFF-6470-4A7A-BC23-5852780CDCD4}" srcId="{BA4493AB-8465-4946-B031-9685F5EBC7A5}" destId="{FE5205FD-6E0A-4928-8A5A-05E3CC9EC8FD}" srcOrd="3" destOrd="0" parTransId="{2234AB80-17C5-4805-86D9-203A062D595C}" sibTransId="{04C72EAA-5035-456D-A442-BD7F5A88CC1B}"/>
    <dgm:cxn modelId="{581F8AA3-5710-BE49-9DB3-E23831AB156B}" type="presParOf" srcId="{97C72826-9145-F34A-93FD-267BE369229E}" destId="{2D1F7C3C-D13E-E645-AEE2-762B49EAB702}" srcOrd="0" destOrd="0" presId="urn:microsoft.com/office/officeart/2005/8/layout/vProcess5"/>
    <dgm:cxn modelId="{71EB312A-EC4A-FD43-8444-BF00273D4D71}" type="presParOf" srcId="{97C72826-9145-F34A-93FD-267BE369229E}" destId="{38010B4A-5295-D443-8FD0-89DF80ED979D}" srcOrd="1" destOrd="0" presId="urn:microsoft.com/office/officeart/2005/8/layout/vProcess5"/>
    <dgm:cxn modelId="{33219E6E-BAEF-E94C-8962-D4A954859754}" type="presParOf" srcId="{97C72826-9145-F34A-93FD-267BE369229E}" destId="{96FA80D3-A43B-E748-9B87-231A85279923}" srcOrd="2" destOrd="0" presId="urn:microsoft.com/office/officeart/2005/8/layout/vProcess5"/>
    <dgm:cxn modelId="{02CA9891-2685-CC44-86F1-F6DA10A29CBB}" type="presParOf" srcId="{97C72826-9145-F34A-93FD-267BE369229E}" destId="{82CE628C-51C5-CC41-ACFA-E5528C75F607}" srcOrd="3" destOrd="0" presId="urn:microsoft.com/office/officeart/2005/8/layout/vProcess5"/>
    <dgm:cxn modelId="{27C50520-FA34-CC4F-91FF-FDDDC482D7A2}" type="presParOf" srcId="{97C72826-9145-F34A-93FD-267BE369229E}" destId="{5C199C32-84A0-A04C-80B3-454C66150743}" srcOrd="4" destOrd="0" presId="urn:microsoft.com/office/officeart/2005/8/layout/vProcess5"/>
    <dgm:cxn modelId="{46CE29B0-A2E4-C842-9033-137C6BCF446B}" type="presParOf" srcId="{97C72826-9145-F34A-93FD-267BE369229E}" destId="{DE945B33-2FBC-A645-B913-9D7C440A62EE}" srcOrd="5" destOrd="0" presId="urn:microsoft.com/office/officeart/2005/8/layout/vProcess5"/>
    <dgm:cxn modelId="{C6678DA7-5517-7D4E-B583-DDC2148CE018}" type="presParOf" srcId="{97C72826-9145-F34A-93FD-267BE369229E}" destId="{454AD986-47BD-654C-81AF-1BA15BE4565B}" srcOrd="6" destOrd="0" presId="urn:microsoft.com/office/officeart/2005/8/layout/vProcess5"/>
    <dgm:cxn modelId="{CC0D9FEA-B823-414F-93BF-5A39C7B0F485}" type="presParOf" srcId="{97C72826-9145-F34A-93FD-267BE369229E}" destId="{8ED17655-608F-634F-BB16-373BFB95C659}" srcOrd="7" destOrd="0" presId="urn:microsoft.com/office/officeart/2005/8/layout/vProcess5"/>
    <dgm:cxn modelId="{124ADB1E-9F18-C849-BFE4-878666B7F3F6}" type="presParOf" srcId="{97C72826-9145-F34A-93FD-267BE369229E}" destId="{A128E415-F4C1-DB41-800D-B6A24CD34ACD}" srcOrd="8" destOrd="0" presId="urn:microsoft.com/office/officeart/2005/8/layout/vProcess5"/>
    <dgm:cxn modelId="{10B03578-1B7A-AD4E-A493-68BD31C53C97}" type="presParOf" srcId="{97C72826-9145-F34A-93FD-267BE369229E}" destId="{5F808AD8-F629-2A4C-B6A3-F5C9BB23B9A3}" srcOrd="9" destOrd="0" presId="urn:microsoft.com/office/officeart/2005/8/layout/vProcess5"/>
    <dgm:cxn modelId="{5DFDD538-94F4-7C4A-BA5D-03D6645FF803}" type="presParOf" srcId="{97C72826-9145-F34A-93FD-267BE369229E}" destId="{92BE87EC-4E82-3944-92EE-B06177E4D813}" srcOrd="10" destOrd="0" presId="urn:microsoft.com/office/officeart/2005/8/layout/vProcess5"/>
    <dgm:cxn modelId="{8207BE1A-D370-BC49-92F1-2853AD97B857}" type="presParOf" srcId="{97C72826-9145-F34A-93FD-267BE369229E}" destId="{07B2F083-B238-DA42-B4D3-7681F032720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9DFFA9-259F-493E-AE3D-684E77C34E5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AF915A-9E5A-40B7-B5F8-2D372AC05AB6}">
      <dgm:prSet/>
      <dgm:spPr/>
      <dgm:t>
        <a:bodyPr/>
        <a:lstStyle/>
        <a:p>
          <a:r>
            <a:rPr lang="fr-FR" dirty="0"/>
            <a:t>  </a:t>
          </a:r>
          <a:r>
            <a:rPr lang="fr-FR" dirty="0">
              <a:solidFill>
                <a:srgbClr val="00B0F0"/>
              </a:solidFill>
            </a:rPr>
            <a:t>1 je (</a:t>
          </a:r>
          <a:r>
            <a:rPr lang="fr-FR" dirty="0" err="1">
              <a:solidFill>
                <a:srgbClr val="00B0F0"/>
              </a:solidFill>
            </a:rPr>
            <a:t>re</a:t>
          </a:r>
          <a:r>
            <a:rPr lang="fr-FR" dirty="0">
              <a:solidFill>
                <a:srgbClr val="00B0F0"/>
              </a:solidFill>
            </a:rPr>
            <a:t>)vois le subjonctif présent</a:t>
          </a:r>
          <a:endParaRPr lang="en-US" dirty="0">
            <a:solidFill>
              <a:srgbClr val="00B0F0"/>
            </a:solidFill>
          </a:endParaRPr>
        </a:p>
      </dgm:t>
    </dgm:pt>
    <dgm:pt modelId="{9D5660A7-7D92-4FC8-9870-D33C3F285204}" type="parTrans" cxnId="{3003554C-ECC0-4722-934B-19CF001F52D0}">
      <dgm:prSet/>
      <dgm:spPr/>
      <dgm:t>
        <a:bodyPr/>
        <a:lstStyle/>
        <a:p>
          <a:endParaRPr lang="en-US"/>
        </a:p>
      </dgm:t>
    </dgm:pt>
    <dgm:pt modelId="{94991B2F-8ECE-4938-B690-4CAD7BA71156}" type="sibTrans" cxnId="{3003554C-ECC0-4722-934B-19CF001F52D0}">
      <dgm:prSet/>
      <dgm:spPr/>
      <dgm:t>
        <a:bodyPr/>
        <a:lstStyle/>
        <a:p>
          <a:endParaRPr lang="en-US"/>
        </a:p>
      </dgm:t>
    </dgm:pt>
    <dgm:pt modelId="{A8C42D96-D8A6-4958-B0A3-CD39A8CCE430}">
      <dgm:prSet custT="1"/>
      <dgm:spPr/>
      <dgm:t>
        <a:bodyPr/>
        <a:lstStyle/>
        <a:p>
          <a:r>
            <a:rPr lang="fr-FR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correction ensemble</a:t>
          </a:r>
          <a:endParaRPr lang="en-US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5AECDB-3C57-4B11-9E98-6CC3DFD84D0E}" type="parTrans" cxnId="{313039F5-DE89-4C6A-8792-C2B4318376D9}">
      <dgm:prSet/>
      <dgm:spPr/>
      <dgm:t>
        <a:bodyPr/>
        <a:lstStyle/>
        <a:p>
          <a:endParaRPr lang="en-US"/>
        </a:p>
      </dgm:t>
    </dgm:pt>
    <dgm:pt modelId="{A599A6C2-53E6-49B2-954F-56F27019C3F8}" type="sibTrans" cxnId="{313039F5-DE89-4C6A-8792-C2B4318376D9}">
      <dgm:prSet/>
      <dgm:spPr/>
      <dgm:t>
        <a:bodyPr/>
        <a:lstStyle/>
        <a:p>
          <a:endParaRPr lang="en-US"/>
        </a:p>
      </dgm:t>
    </dgm:pt>
    <dgm:pt modelId="{EABC3CDE-4E77-4C5C-9B58-C3A0F35BB875}">
      <dgm:prSet/>
      <dgm:spPr/>
      <dgm:t>
        <a:bodyPr/>
        <a:lstStyle/>
        <a:p>
          <a:r>
            <a:rPr lang="fr-FR" dirty="0">
              <a:solidFill>
                <a:srgbClr val="00B0F0"/>
              </a:solidFill>
            </a:rPr>
            <a:t>2.     le travail sur le subjonctif</a:t>
          </a:r>
          <a:endParaRPr lang="en-US" dirty="0">
            <a:solidFill>
              <a:srgbClr val="00B0F0"/>
            </a:solidFill>
          </a:endParaRPr>
        </a:p>
      </dgm:t>
    </dgm:pt>
    <dgm:pt modelId="{0E32C256-E26A-4D2E-B559-55C8E4D321A2}" type="parTrans" cxnId="{8B7B8D7B-71A0-4576-A05E-3CA4E7065D94}">
      <dgm:prSet/>
      <dgm:spPr/>
      <dgm:t>
        <a:bodyPr/>
        <a:lstStyle/>
        <a:p>
          <a:endParaRPr lang="en-US"/>
        </a:p>
      </dgm:t>
    </dgm:pt>
    <dgm:pt modelId="{CBAEFD9D-8528-4C9E-88B0-CEAFA1C2AA1A}" type="sibTrans" cxnId="{8B7B8D7B-71A0-4576-A05E-3CA4E7065D94}">
      <dgm:prSet/>
      <dgm:spPr/>
      <dgm:t>
        <a:bodyPr/>
        <a:lstStyle/>
        <a:p>
          <a:endParaRPr lang="en-US"/>
        </a:p>
      </dgm:t>
    </dgm:pt>
    <dgm:pt modelId="{AD1DC9CA-1E5A-41B8-81A2-DFC0584E1BDE}">
      <dgm:prSet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travail de groupe pour comparer ses réponses</a:t>
          </a:r>
          <a:endParaRPr lang="en-US" sz="1600" kern="1200" dirty="0">
            <a:solidFill>
              <a:srgbClr val="000000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526A4CC2-3ED6-4E74-9D2C-5D6AA3268189}" type="parTrans" cxnId="{7CC2723B-1207-4F25-BD34-5F9988778EE1}">
      <dgm:prSet/>
      <dgm:spPr/>
      <dgm:t>
        <a:bodyPr/>
        <a:lstStyle/>
        <a:p>
          <a:endParaRPr lang="en-US"/>
        </a:p>
      </dgm:t>
    </dgm:pt>
    <dgm:pt modelId="{A5FE6BA7-24FE-40DF-BDAD-60270F266780}" type="sibTrans" cxnId="{7CC2723B-1207-4F25-BD34-5F9988778EE1}">
      <dgm:prSet/>
      <dgm:spPr/>
      <dgm:t>
        <a:bodyPr/>
        <a:lstStyle/>
        <a:p>
          <a:endParaRPr lang="en-US"/>
        </a:p>
      </dgm:t>
    </dgm:pt>
    <dgm:pt modelId="{CC98D7A9-66B0-45E8-84AD-F3CC0A30E3B2}">
      <dgm:prSet custT="1"/>
      <dgm:spPr/>
      <dgm:t>
        <a:bodyPr/>
        <a:lstStyle/>
        <a:p>
          <a:r>
            <a:rPr lang="fr-F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correction ensemble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CE7495-3610-432F-836C-E8DF698FE2EB}" type="parTrans" cxnId="{3D0766F1-CB6E-42C0-90D3-77F812FD3438}">
      <dgm:prSet/>
      <dgm:spPr/>
      <dgm:t>
        <a:bodyPr/>
        <a:lstStyle/>
        <a:p>
          <a:endParaRPr lang="en-US"/>
        </a:p>
      </dgm:t>
    </dgm:pt>
    <dgm:pt modelId="{A80E26A4-18D5-46C1-9604-D9C1856E4625}" type="sibTrans" cxnId="{3D0766F1-CB6E-42C0-90D3-77F812FD3438}">
      <dgm:prSet/>
      <dgm:spPr/>
      <dgm:t>
        <a:bodyPr/>
        <a:lstStyle/>
        <a:p>
          <a:endParaRPr lang="en-US"/>
        </a:p>
      </dgm:t>
    </dgm:pt>
    <dgm:pt modelId="{88B2ED4B-E27E-4EBE-A3D6-6CBFC1AF3E8B}">
      <dgm:prSet/>
      <dgm:spPr/>
      <dgm:t>
        <a:bodyPr/>
        <a:lstStyle/>
        <a:p>
          <a:r>
            <a:rPr lang="fr-FR" dirty="0">
              <a:solidFill>
                <a:srgbClr val="00B0F0"/>
              </a:solidFill>
            </a:rPr>
            <a:t>3.     je vois le subjonctif passé </a:t>
          </a:r>
          <a:endParaRPr lang="en-US" dirty="0">
            <a:solidFill>
              <a:srgbClr val="00B0F0"/>
            </a:solidFill>
          </a:endParaRPr>
        </a:p>
      </dgm:t>
    </dgm:pt>
    <dgm:pt modelId="{25958CDD-BDF6-44D5-81A9-70D3B9E147EF}" type="parTrans" cxnId="{C4E8B5D7-F0DA-4B05-B026-E6D2E8C22AB6}">
      <dgm:prSet/>
      <dgm:spPr/>
      <dgm:t>
        <a:bodyPr/>
        <a:lstStyle/>
        <a:p>
          <a:endParaRPr lang="en-US"/>
        </a:p>
      </dgm:t>
    </dgm:pt>
    <dgm:pt modelId="{AD61147B-93AC-4A91-B633-EC7D0BEB1EB4}" type="sibTrans" cxnId="{C4E8B5D7-F0DA-4B05-B026-E6D2E8C22AB6}">
      <dgm:prSet/>
      <dgm:spPr/>
      <dgm:t>
        <a:bodyPr/>
        <a:lstStyle/>
        <a:p>
          <a:endParaRPr lang="en-US"/>
        </a:p>
      </dgm:t>
    </dgm:pt>
    <dgm:pt modelId="{8FCF6356-561C-41CE-A446-4CD30EDECD2C}">
      <dgm:prSet custT="1"/>
      <dgm:spPr/>
      <dgm:t>
        <a:bodyPr/>
        <a:lstStyle/>
        <a:p>
          <a:r>
            <a:rPr lang="fr-FR" sz="1600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faire ensemble l'exercice 1 puis lecture ensemble de la leçon </a:t>
          </a:r>
          <a:endParaRPr lang="en-US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45829A14-C727-43B0-989F-3EB92F71414D}" type="parTrans" cxnId="{9370A481-B235-440A-A1E4-BC73D90CA718}">
      <dgm:prSet/>
      <dgm:spPr/>
      <dgm:t>
        <a:bodyPr/>
        <a:lstStyle/>
        <a:p>
          <a:endParaRPr lang="en-US"/>
        </a:p>
      </dgm:t>
    </dgm:pt>
    <dgm:pt modelId="{5ABFAD7E-50E0-466B-A2C4-C089A79B7545}" type="sibTrans" cxnId="{9370A481-B235-440A-A1E4-BC73D90CA718}">
      <dgm:prSet/>
      <dgm:spPr/>
      <dgm:t>
        <a:bodyPr/>
        <a:lstStyle/>
        <a:p>
          <a:endParaRPr lang="en-US"/>
        </a:p>
      </dgm:t>
    </dgm:pt>
    <dgm:pt modelId="{72D9DFF3-C437-4470-9176-D400AE577908}">
      <dgm:prSet custT="1"/>
      <dgm:spPr/>
      <dgm:t>
        <a:bodyPr/>
        <a:lstStyle/>
        <a:p>
          <a:r>
            <a:rPr lang="fr-FR" sz="1600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faire  l'oral ensemble l'activité 3</a:t>
          </a:r>
          <a:endParaRPr lang="en-US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6AD4557B-1FC1-455A-9D0B-2C0B66084C05}" type="parTrans" cxnId="{21011C8A-4F6B-4A02-9006-FEF5D92FCD3E}">
      <dgm:prSet/>
      <dgm:spPr/>
      <dgm:t>
        <a:bodyPr/>
        <a:lstStyle/>
        <a:p>
          <a:endParaRPr lang="en-US"/>
        </a:p>
      </dgm:t>
    </dgm:pt>
    <dgm:pt modelId="{4461CCDA-51CF-4258-A01D-5AC02AEF68AD}" type="sibTrans" cxnId="{21011C8A-4F6B-4A02-9006-FEF5D92FCD3E}">
      <dgm:prSet/>
      <dgm:spPr/>
      <dgm:t>
        <a:bodyPr/>
        <a:lstStyle/>
        <a:p>
          <a:endParaRPr lang="en-US"/>
        </a:p>
      </dgm:t>
    </dgm:pt>
    <dgm:pt modelId="{621F83D5-6AEB-49EC-94DE-FB402D40F301}">
      <dgm:prSet custT="1"/>
      <dgm:spPr/>
      <dgm:t>
        <a:bodyPr/>
        <a:lstStyle/>
        <a:p>
          <a:r>
            <a:rPr lang="fr-FR" sz="1600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travail par groupe des activités 4 et 5</a:t>
          </a:r>
          <a:endParaRPr lang="en-US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40FEB10F-E1B0-43CE-AD12-BDF735E2F7F6}" type="parTrans" cxnId="{ED3B871E-8A34-49E6-9C18-2B05D9CF09A4}">
      <dgm:prSet/>
      <dgm:spPr/>
      <dgm:t>
        <a:bodyPr/>
        <a:lstStyle/>
        <a:p>
          <a:endParaRPr lang="en-US"/>
        </a:p>
      </dgm:t>
    </dgm:pt>
    <dgm:pt modelId="{2F66B1BA-AF9E-4E1C-AF48-ED3908CBE634}" type="sibTrans" cxnId="{ED3B871E-8A34-49E6-9C18-2B05D9CF09A4}">
      <dgm:prSet/>
      <dgm:spPr/>
      <dgm:t>
        <a:bodyPr/>
        <a:lstStyle/>
        <a:p>
          <a:endParaRPr lang="en-US"/>
        </a:p>
      </dgm:t>
    </dgm:pt>
    <dgm:pt modelId="{EC27967A-C6A5-4277-AE80-48DCE88B87E6}">
      <dgm:prSet custT="1"/>
      <dgm:spPr/>
      <dgm:t>
        <a:bodyPr/>
        <a:lstStyle/>
        <a:p>
          <a:r>
            <a:rPr lang="fr-FR" sz="1600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mise en commun et réponses aux questions</a:t>
          </a:r>
          <a:endParaRPr lang="en-US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FBEC7305-43CF-4BEA-B478-F4683AD5937A}" type="parTrans" cxnId="{E049B28A-31DB-44B3-B16E-02960B4BC667}">
      <dgm:prSet/>
      <dgm:spPr/>
      <dgm:t>
        <a:bodyPr/>
        <a:lstStyle/>
        <a:p>
          <a:endParaRPr lang="en-US"/>
        </a:p>
      </dgm:t>
    </dgm:pt>
    <dgm:pt modelId="{58049045-E742-428E-9EFC-A7EF868FECF7}" type="sibTrans" cxnId="{E049B28A-31DB-44B3-B16E-02960B4BC667}">
      <dgm:prSet/>
      <dgm:spPr/>
      <dgm:t>
        <a:bodyPr/>
        <a:lstStyle/>
        <a:p>
          <a:endParaRPr lang="en-US"/>
        </a:p>
      </dgm:t>
    </dgm:pt>
    <dgm:pt modelId="{C7E11049-AA99-4E1A-9730-61655C0A6104}">
      <dgm:prSet/>
      <dgm:spPr/>
      <dgm:t>
        <a:bodyPr/>
        <a:lstStyle/>
        <a:p>
          <a:r>
            <a:rPr lang="fr-FR" dirty="0">
              <a:solidFill>
                <a:srgbClr val="00B0F0"/>
              </a:solidFill>
            </a:rPr>
            <a:t>4.      comprendre pourquoi le subjonctif</a:t>
          </a:r>
          <a:endParaRPr lang="en-US" dirty="0">
            <a:solidFill>
              <a:srgbClr val="00B0F0"/>
            </a:solidFill>
          </a:endParaRPr>
        </a:p>
      </dgm:t>
    </dgm:pt>
    <dgm:pt modelId="{DD0335E1-B6B1-4206-95BA-A555E31FC4B4}" type="parTrans" cxnId="{72E079CE-0822-45E0-B8D6-17612FAE3334}">
      <dgm:prSet/>
      <dgm:spPr/>
      <dgm:t>
        <a:bodyPr/>
        <a:lstStyle/>
        <a:p>
          <a:endParaRPr lang="en-US"/>
        </a:p>
      </dgm:t>
    </dgm:pt>
    <dgm:pt modelId="{493C5685-8310-4883-8F0F-3E07ED3B4A48}" type="sibTrans" cxnId="{72E079CE-0822-45E0-B8D6-17612FAE3334}">
      <dgm:prSet/>
      <dgm:spPr/>
      <dgm:t>
        <a:bodyPr/>
        <a:lstStyle/>
        <a:p>
          <a:endParaRPr lang="en-US"/>
        </a:p>
      </dgm:t>
    </dgm:pt>
    <dgm:pt modelId="{CE0A3A13-96CF-4691-B10C-4A983C126060}">
      <dgm:prSet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réflexion en commun et remplissage du document </a:t>
          </a:r>
          <a:endParaRPr lang="en-US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1F2ED576-DCAE-417C-B1F6-3F146A212C69}" type="parTrans" cxnId="{AF72E869-C283-4662-9550-AA93074FA980}">
      <dgm:prSet/>
      <dgm:spPr/>
      <dgm:t>
        <a:bodyPr/>
        <a:lstStyle/>
        <a:p>
          <a:endParaRPr lang="en-US"/>
        </a:p>
      </dgm:t>
    </dgm:pt>
    <dgm:pt modelId="{C681EEDB-CB40-4CED-9D24-278BAF320FB4}" type="sibTrans" cxnId="{AF72E869-C283-4662-9550-AA93074FA980}">
      <dgm:prSet/>
      <dgm:spPr/>
      <dgm:t>
        <a:bodyPr/>
        <a:lstStyle/>
        <a:p>
          <a:endParaRPr lang="en-US"/>
        </a:p>
      </dgm:t>
    </dgm:pt>
    <dgm:pt modelId="{0A1C12A2-942C-9941-802D-CF5415E96B9C}" type="pres">
      <dgm:prSet presAssocID="{F29DFFA9-259F-493E-AE3D-684E77C34E5F}" presName="vert0" presStyleCnt="0">
        <dgm:presLayoutVars>
          <dgm:dir/>
          <dgm:animOne val="branch"/>
          <dgm:animLvl val="lvl"/>
        </dgm:presLayoutVars>
      </dgm:prSet>
      <dgm:spPr/>
    </dgm:pt>
    <dgm:pt modelId="{6E2F96A1-9BD4-5F42-944E-CE4881488319}" type="pres">
      <dgm:prSet presAssocID="{55AF915A-9E5A-40B7-B5F8-2D372AC05AB6}" presName="thickLine" presStyleLbl="alignNode1" presStyleIdx="0" presStyleCnt="4"/>
      <dgm:spPr/>
    </dgm:pt>
    <dgm:pt modelId="{2BC16D4A-BD6E-114D-8015-661C1F1DAF73}" type="pres">
      <dgm:prSet presAssocID="{55AF915A-9E5A-40B7-B5F8-2D372AC05AB6}" presName="horz1" presStyleCnt="0"/>
      <dgm:spPr/>
    </dgm:pt>
    <dgm:pt modelId="{C7EB5325-AA0A-5A44-909C-DC295B463DF4}" type="pres">
      <dgm:prSet presAssocID="{55AF915A-9E5A-40B7-B5F8-2D372AC05AB6}" presName="tx1" presStyleLbl="revTx" presStyleIdx="0" presStyleCnt="12"/>
      <dgm:spPr/>
    </dgm:pt>
    <dgm:pt modelId="{25EEC7CC-257F-E645-ADAA-BAE377DC2E9D}" type="pres">
      <dgm:prSet presAssocID="{55AF915A-9E5A-40B7-B5F8-2D372AC05AB6}" presName="vert1" presStyleCnt="0"/>
      <dgm:spPr/>
    </dgm:pt>
    <dgm:pt modelId="{651901EC-2814-FC4F-8AFC-81F70A42DD6B}" type="pres">
      <dgm:prSet presAssocID="{A8C42D96-D8A6-4958-B0A3-CD39A8CCE430}" presName="vertSpace2a" presStyleCnt="0"/>
      <dgm:spPr/>
    </dgm:pt>
    <dgm:pt modelId="{3262A604-EE7E-3C41-B3A9-B7C030164577}" type="pres">
      <dgm:prSet presAssocID="{A8C42D96-D8A6-4958-B0A3-CD39A8CCE430}" presName="horz2" presStyleCnt="0"/>
      <dgm:spPr/>
    </dgm:pt>
    <dgm:pt modelId="{60C2EEC8-12B8-3646-9EA0-2C4A47BA0A3F}" type="pres">
      <dgm:prSet presAssocID="{A8C42D96-D8A6-4958-B0A3-CD39A8CCE430}" presName="horzSpace2" presStyleCnt="0"/>
      <dgm:spPr/>
    </dgm:pt>
    <dgm:pt modelId="{A7DA4848-C1E3-9949-A8F9-51453435A7C7}" type="pres">
      <dgm:prSet presAssocID="{A8C42D96-D8A6-4958-B0A3-CD39A8CCE430}" presName="tx2" presStyleLbl="revTx" presStyleIdx="1" presStyleCnt="12"/>
      <dgm:spPr/>
    </dgm:pt>
    <dgm:pt modelId="{CB5DEBD8-F695-9349-8D71-17BABB2ABC59}" type="pres">
      <dgm:prSet presAssocID="{A8C42D96-D8A6-4958-B0A3-CD39A8CCE430}" presName="vert2" presStyleCnt="0"/>
      <dgm:spPr/>
    </dgm:pt>
    <dgm:pt modelId="{3DF86D86-D01D-044D-836A-24850128ADD9}" type="pres">
      <dgm:prSet presAssocID="{A8C42D96-D8A6-4958-B0A3-CD39A8CCE430}" presName="thinLine2b" presStyleLbl="callout" presStyleIdx="0" presStyleCnt="8"/>
      <dgm:spPr/>
    </dgm:pt>
    <dgm:pt modelId="{38C2C493-A94A-8A42-9898-7CE49BDE3310}" type="pres">
      <dgm:prSet presAssocID="{A8C42D96-D8A6-4958-B0A3-CD39A8CCE430}" presName="vertSpace2b" presStyleCnt="0"/>
      <dgm:spPr/>
    </dgm:pt>
    <dgm:pt modelId="{6439FFDD-C2BD-244C-B0E8-10B7C137D218}" type="pres">
      <dgm:prSet presAssocID="{EABC3CDE-4E77-4C5C-9B58-C3A0F35BB875}" presName="thickLine" presStyleLbl="alignNode1" presStyleIdx="1" presStyleCnt="4"/>
      <dgm:spPr/>
    </dgm:pt>
    <dgm:pt modelId="{AE744AA1-B9CC-4A45-886E-8E9BB914CD46}" type="pres">
      <dgm:prSet presAssocID="{EABC3CDE-4E77-4C5C-9B58-C3A0F35BB875}" presName="horz1" presStyleCnt="0"/>
      <dgm:spPr/>
    </dgm:pt>
    <dgm:pt modelId="{F03ECA20-044B-774A-9893-1F908D8A37E7}" type="pres">
      <dgm:prSet presAssocID="{EABC3CDE-4E77-4C5C-9B58-C3A0F35BB875}" presName="tx1" presStyleLbl="revTx" presStyleIdx="2" presStyleCnt="12"/>
      <dgm:spPr/>
    </dgm:pt>
    <dgm:pt modelId="{9388592E-2877-D543-B672-957FE08B3551}" type="pres">
      <dgm:prSet presAssocID="{EABC3CDE-4E77-4C5C-9B58-C3A0F35BB875}" presName="vert1" presStyleCnt="0"/>
      <dgm:spPr/>
    </dgm:pt>
    <dgm:pt modelId="{5B633481-F6E9-FA45-B916-FC6458D6C6ED}" type="pres">
      <dgm:prSet presAssocID="{AD1DC9CA-1E5A-41B8-81A2-DFC0584E1BDE}" presName="vertSpace2a" presStyleCnt="0"/>
      <dgm:spPr/>
    </dgm:pt>
    <dgm:pt modelId="{328614F0-9142-EE48-8733-5E89ECFA586C}" type="pres">
      <dgm:prSet presAssocID="{AD1DC9CA-1E5A-41B8-81A2-DFC0584E1BDE}" presName="horz2" presStyleCnt="0"/>
      <dgm:spPr/>
    </dgm:pt>
    <dgm:pt modelId="{296ECE5E-083E-B84E-B6F4-E18916E39579}" type="pres">
      <dgm:prSet presAssocID="{AD1DC9CA-1E5A-41B8-81A2-DFC0584E1BDE}" presName="horzSpace2" presStyleCnt="0"/>
      <dgm:spPr/>
    </dgm:pt>
    <dgm:pt modelId="{2A193E43-57B9-7344-A2AB-2C663E876F55}" type="pres">
      <dgm:prSet presAssocID="{AD1DC9CA-1E5A-41B8-81A2-DFC0584E1BDE}" presName="tx2" presStyleLbl="revTx" presStyleIdx="3" presStyleCnt="12"/>
      <dgm:spPr/>
    </dgm:pt>
    <dgm:pt modelId="{3445A3EC-6E4E-BF46-BA01-EE62F7BA4A46}" type="pres">
      <dgm:prSet presAssocID="{AD1DC9CA-1E5A-41B8-81A2-DFC0584E1BDE}" presName="vert2" presStyleCnt="0"/>
      <dgm:spPr/>
    </dgm:pt>
    <dgm:pt modelId="{5C5DDDCD-2257-FF48-8EB7-7D08C0DEE88D}" type="pres">
      <dgm:prSet presAssocID="{AD1DC9CA-1E5A-41B8-81A2-DFC0584E1BDE}" presName="thinLine2b" presStyleLbl="callout" presStyleIdx="1" presStyleCnt="8"/>
      <dgm:spPr/>
    </dgm:pt>
    <dgm:pt modelId="{6889CB07-D777-3042-ABAD-05C35B89A4FC}" type="pres">
      <dgm:prSet presAssocID="{AD1DC9CA-1E5A-41B8-81A2-DFC0584E1BDE}" presName="vertSpace2b" presStyleCnt="0"/>
      <dgm:spPr/>
    </dgm:pt>
    <dgm:pt modelId="{4648D8B2-7013-454D-957D-A12A27ED8229}" type="pres">
      <dgm:prSet presAssocID="{CC98D7A9-66B0-45E8-84AD-F3CC0A30E3B2}" presName="horz2" presStyleCnt="0"/>
      <dgm:spPr/>
    </dgm:pt>
    <dgm:pt modelId="{26B57DA2-81CF-B543-B87F-287ADCB21861}" type="pres">
      <dgm:prSet presAssocID="{CC98D7A9-66B0-45E8-84AD-F3CC0A30E3B2}" presName="horzSpace2" presStyleCnt="0"/>
      <dgm:spPr/>
    </dgm:pt>
    <dgm:pt modelId="{E618ED03-80BF-5349-9B16-C18699CC6957}" type="pres">
      <dgm:prSet presAssocID="{CC98D7A9-66B0-45E8-84AD-F3CC0A30E3B2}" presName="tx2" presStyleLbl="revTx" presStyleIdx="4" presStyleCnt="12"/>
      <dgm:spPr/>
    </dgm:pt>
    <dgm:pt modelId="{6C69DEAA-E97D-504B-855F-66B968D8CAFF}" type="pres">
      <dgm:prSet presAssocID="{CC98D7A9-66B0-45E8-84AD-F3CC0A30E3B2}" presName="vert2" presStyleCnt="0"/>
      <dgm:spPr/>
    </dgm:pt>
    <dgm:pt modelId="{34CF1AA6-34DD-AD4A-A267-9F0D2034628E}" type="pres">
      <dgm:prSet presAssocID="{CC98D7A9-66B0-45E8-84AD-F3CC0A30E3B2}" presName="thinLine2b" presStyleLbl="callout" presStyleIdx="2" presStyleCnt="8"/>
      <dgm:spPr/>
    </dgm:pt>
    <dgm:pt modelId="{5428A083-8FBE-164C-93A8-D49FE41CF381}" type="pres">
      <dgm:prSet presAssocID="{CC98D7A9-66B0-45E8-84AD-F3CC0A30E3B2}" presName="vertSpace2b" presStyleCnt="0"/>
      <dgm:spPr/>
    </dgm:pt>
    <dgm:pt modelId="{A2E1A70E-5BAA-F448-B04E-2F7939A43C07}" type="pres">
      <dgm:prSet presAssocID="{88B2ED4B-E27E-4EBE-A3D6-6CBFC1AF3E8B}" presName="thickLine" presStyleLbl="alignNode1" presStyleIdx="2" presStyleCnt="4"/>
      <dgm:spPr/>
    </dgm:pt>
    <dgm:pt modelId="{6F62759F-2D6A-CD48-BA7E-3976DC3475B9}" type="pres">
      <dgm:prSet presAssocID="{88B2ED4B-E27E-4EBE-A3D6-6CBFC1AF3E8B}" presName="horz1" presStyleCnt="0"/>
      <dgm:spPr/>
    </dgm:pt>
    <dgm:pt modelId="{0D6D53D3-E52B-7442-839D-8822AA0BBCD6}" type="pres">
      <dgm:prSet presAssocID="{88B2ED4B-E27E-4EBE-A3D6-6CBFC1AF3E8B}" presName="tx1" presStyleLbl="revTx" presStyleIdx="5" presStyleCnt="12"/>
      <dgm:spPr/>
    </dgm:pt>
    <dgm:pt modelId="{2219AC1F-5368-F947-B680-BA09A41A6CC1}" type="pres">
      <dgm:prSet presAssocID="{88B2ED4B-E27E-4EBE-A3D6-6CBFC1AF3E8B}" presName="vert1" presStyleCnt="0"/>
      <dgm:spPr/>
    </dgm:pt>
    <dgm:pt modelId="{2EF018E9-5DD3-1143-8A95-EDB27AC1066D}" type="pres">
      <dgm:prSet presAssocID="{8FCF6356-561C-41CE-A446-4CD30EDECD2C}" presName="vertSpace2a" presStyleCnt="0"/>
      <dgm:spPr/>
    </dgm:pt>
    <dgm:pt modelId="{02E59F3E-9AD0-8C44-8E18-49BC49214967}" type="pres">
      <dgm:prSet presAssocID="{8FCF6356-561C-41CE-A446-4CD30EDECD2C}" presName="horz2" presStyleCnt="0"/>
      <dgm:spPr/>
    </dgm:pt>
    <dgm:pt modelId="{439E1A0A-E4A4-5E46-91B2-527E3C627F81}" type="pres">
      <dgm:prSet presAssocID="{8FCF6356-561C-41CE-A446-4CD30EDECD2C}" presName="horzSpace2" presStyleCnt="0"/>
      <dgm:spPr/>
    </dgm:pt>
    <dgm:pt modelId="{CC7B8ABF-9837-0C4B-B826-16BAE81AFF27}" type="pres">
      <dgm:prSet presAssocID="{8FCF6356-561C-41CE-A446-4CD30EDECD2C}" presName="tx2" presStyleLbl="revTx" presStyleIdx="6" presStyleCnt="12"/>
      <dgm:spPr/>
    </dgm:pt>
    <dgm:pt modelId="{6E9453BD-212C-3F46-9EF6-E6F515C31109}" type="pres">
      <dgm:prSet presAssocID="{8FCF6356-561C-41CE-A446-4CD30EDECD2C}" presName="vert2" presStyleCnt="0"/>
      <dgm:spPr/>
    </dgm:pt>
    <dgm:pt modelId="{9733FA54-1327-664E-BCC6-F42509BB1E54}" type="pres">
      <dgm:prSet presAssocID="{8FCF6356-561C-41CE-A446-4CD30EDECD2C}" presName="thinLine2b" presStyleLbl="callout" presStyleIdx="3" presStyleCnt="8"/>
      <dgm:spPr/>
    </dgm:pt>
    <dgm:pt modelId="{AE07527F-F57D-B441-8814-159438DA5385}" type="pres">
      <dgm:prSet presAssocID="{8FCF6356-561C-41CE-A446-4CD30EDECD2C}" presName="vertSpace2b" presStyleCnt="0"/>
      <dgm:spPr/>
    </dgm:pt>
    <dgm:pt modelId="{87544DED-84FE-9145-89BA-34BA3B7A5FC6}" type="pres">
      <dgm:prSet presAssocID="{72D9DFF3-C437-4470-9176-D400AE577908}" presName="horz2" presStyleCnt="0"/>
      <dgm:spPr/>
    </dgm:pt>
    <dgm:pt modelId="{01BEF75D-EC78-8F45-9071-28E2906A7708}" type="pres">
      <dgm:prSet presAssocID="{72D9DFF3-C437-4470-9176-D400AE577908}" presName="horzSpace2" presStyleCnt="0"/>
      <dgm:spPr/>
    </dgm:pt>
    <dgm:pt modelId="{0B7C16A3-ED4C-7741-946D-823A1C19B7C0}" type="pres">
      <dgm:prSet presAssocID="{72D9DFF3-C437-4470-9176-D400AE577908}" presName="tx2" presStyleLbl="revTx" presStyleIdx="7" presStyleCnt="12"/>
      <dgm:spPr/>
    </dgm:pt>
    <dgm:pt modelId="{DA41969B-6766-DF43-B84D-EF62075C67C2}" type="pres">
      <dgm:prSet presAssocID="{72D9DFF3-C437-4470-9176-D400AE577908}" presName="vert2" presStyleCnt="0"/>
      <dgm:spPr/>
    </dgm:pt>
    <dgm:pt modelId="{35C4F728-7EA8-1048-A971-C87F902E7265}" type="pres">
      <dgm:prSet presAssocID="{72D9DFF3-C437-4470-9176-D400AE577908}" presName="thinLine2b" presStyleLbl="callout" presStyleIdx="4" presStyleCnt="8"/>
      <dgm:spPr/>
    </dgm:pt>
    <dgm:pt modelId="{37FE65A7-6161-7E47-90B0-BE6CA72F195D}" type="pres">
      <dgm:prSet presAssocID="{72D9DFF3-C437-4470-9176-D400AE577908}" presName="vertSpace2b" presStyleCnt="0"/>
      <dgm:spPr/>
    </dgm:pt>
    <dgm:pt modelId="{8613092E-CF1C-0B40-A7B6-7A36F769AD4E}" type="pres">
      <dgm:prSet presAssocID="{621F83D5-6AEB-49EC-94DE-FB402D40F301}" presName="horz2" presStyleCnt="0"/>
      <dgm:spPr/>
    </dgm:pt>
    <dgm:pt modelId="{4B226772-BB38-6E47-A07C-272C666181D0}" type="pres">
      <dgm:prSet presAssocID="{621F83D5-6AEB-49EC-94DE-FB402D40F301}" presName="horzSpace2" presStyleCnt="0"/>
      <dgm:spPr/>
    </dgm:pt>
    <dgm:pt modelId="{0F29916C-A91C-DA46-BE21-A32519267F13}" type="pres">
      <dgm:prSet presAssocID="{621F83D5-6AEB-49EC-94DE-FB402D40F301}" presName="tx2" presStyleLbl="revTx" presStyleIdx="8" presStyleCnt="12"/>
      <dgm:spPr/>
    </dgm:pt>
    <dgm:pt modelId="{35675FCC-9E21-D949-882C-B3E240C611D2}" type="pres">
      <dgm:prSet presAssocID="{621F83D5-6AEB-49EC-94DE-FB402D40F301}" presName="vert2" presStyleCnt="0"/>
      <dgm:spPr/>
    </dgm:pt>
    <dgm:pt modelId="{5D7687B8-E38C-AE42-A802-B30E3A5007DA}" type="pres">
      <dgm:prSet presAssocID="{621F83D5-6AEB-49EC-94DE-FB402D40F301}" presName="thinLine2b" presStyleLbl="callout" presStyleIdx="5" presStyleCnt="8"/>
      <dgm:spPr/>
    </dgm:pt>
    <dgm:pt modelId="{2AA3E312-E379-7F4E-9F98-65A320B041F2}" type="pres">
      <dgm:prSet presAssocID="{621F83D5-6AEB-49EC-94DE-FB402D40F301}" presName="vertSpace2b" presStyleCnt="0"/>
      <dgm:spPr/>
    </dgm:pt>
    <dgm:pt modelId="{9EA9725D-C502-0345-9F3F-EB8BC620727B}" type="pres">
      <dgm:prSet presAssocID="{EC27967A-C6A5-4277-AE80-48DCE88B87E6}" presName="horz2" presStyleCnt="0"/>
      <dgm:spPr/>
    </dgm:pt>
    <dgm:pt modelId="{1C675D72-0687-9540-99AA-3B5345A39F13}" type="pres">
      <dgm:prSet presAssocID="{EC27967A-C6A5-4277-AE80-48DCE88B87E6}" presName="horzSpace2" presStyleCnt="0"/>
      <dgm:spPr/>
    </dgm:pt>
    <dgm:pt modelId="{2602E229-4FE6-824F-A1B7-7C11E9839AD9}" type="pres">
      <dgm:prSet presAssocID="{EC27967A-C6A5-4277-AE80-48DCE88B87E6}" presName="tx2" presStyleLbl="revTx" presStyleIdx="9" presStyleCnt="12"/>
      <dgm:spPr/>
    </dgm:pt>
    <dgm:pt modelId="{BA04C492-8C80-1D45-84D6-CDCB9ED6B902}" type="pres">
      <dgm:prSet presAssocID="{EC27967A-C6A5-4277-AE80-48DCE88B87E6}" presName="vert2" presStyleCnt="0"/>
      <dgm:spPr/>
    </dgm:pt>
    <dgm:pt modelId="{4A0895DA-7058-0849-82A3-7188D7C5C3EF}" type="pres">
      <dgm:prSet presAssocID="{EC27967A-C6A5-4277-AE80-48DCE88B87E6}" presName="thinLine2b" presStyleLbl="callout" presStyleIdx="6" presStyleCnt="8"/>
      <dgm:spPr/>
    </dgm:pt>
    <dgm:pt modelId="{22A56413-D49A-F14C-BCF0-37599B2D6A9F}" type="pres">
      <dgm:prSet presAssocID="{EC27967A-C6A5-4277-AE80-48DCE88B87E6}" presName="vertSpace2b" presStyleCnt="0"/>
      <dgm:spPr/>
    </dgm:pt>
    <dgm:pt modelId="{8DDD0688-A7CF-EB41-B38A-E86E1D9EBFB9}" type="pres">
      <dgm:prSet presAssocID="{C7E11049-AA99-4E1A-9730-61655C0A6104}" presName="thickLine" presStyleLbl="alignNode1" presStyleIdx="3" presStyleCnt="4"/>
      <dgm:spPr/>
    </dgm:pt>
    <dgm:pt modelId="{7873CEF7-9E55-F74A-89D4-709E32657CEE}" type="pres">
      <dgm:prSet presAssocID="{C7E11049-AA99-4E1A-9730-61655C0A6104}" presName="horz1" presStyleCnt="0"/>
      <dgm:spPr/>
    </dgm:pt>
    <dgm:pt modelId="{A9400383-2246-934C-8FA6-330FF375204F}" type="pres">
      <dgm:prSet presAssocID="{C7E11049-AA99-4E1A-9730-61655C0A6104}" presName="tx1" presStyleLbl="revTx" presStyleIdx="10" presStyleCnt="12"/>
      <dgm:spPr/>
    </dgm:pt>
    <dgm:pt modelId="{EEE47C82-8211-D948-830D-94FDC5FDF5EE}" type="pres">
      <dgm:prSet presAssocID="{C7E11049-AA99-4E1A-9730-61655C0A6104}" presName="vert1" presStyleCnt="0"/>
      <dgm:spPr/>
    </dgm:pt>
    <dgm:pt modelId="{04203F64-D8F6-DD43-81BB-6CC589ADB7A9}" type="pres">
      <dgm:prSet presAssocID="{CE0A3A13-96CF-4691-B10C-4A983C126060}" presName="vertSpace2a" presStyleCnt="0"/>
      <dgm:spPr/>
    </dgm:pt>
    <dgm:pt modelId="{D0A185CB-22EF-344F-8BA5-A727CAC07ED8}" type="pres">
      <dgm:prSet presAssocID="{CE0A3A13-96CF-4691-B10C-4A983C126060}" presName="horz2" presStyleCnt="0"/>
      <dgm:spPr/>
    </dgm:pt>
    <dgm:pt modelId="{15BDDE26-06E0-B64F-97F3-CC4B4EDCCC27}" type="pres">
      <dgm:prSet presAssocID="{CE0A3A13-96CF-4691-B10C-4A983C126060}" presName="horzSpace2" presStyleCnt="0"/>
      <dgm:spPr/>
    </dgm:pt>
    <dgm:pt modelId="{C2B43835-428E-CE49-82D1-99C345A4E9DD}" type="pres">
      <dgm:prSet presAssocID="{CE0A3A13-96CF-4691-B10C-4A983C126060}" presName="tx2" presStyleLbl="revTx" presStyleIdx="11" presStyleCnt="12"/>
      <dgm:spPr/>
    </dgm:pt>
    <dgm:pt modelId="{6C4E8E32-4D16-A746-A739-B64A0E114CE2}" type="pres">
      <dgm:prSet presAssocID="{CE0A3A13-96CF-4691-B10C-4A983C126060}" presName="vert2" presStyleCnt="0"/>
      <dgm:spPr/>
    </dgm:pt>
    <dgm:pt modelId="{FBE53E7D-C94A-8746-BA59-EF10550FAEF4}" type="pres">
      <dgm:prSet presAssocID="{CE0A3A13-96CF-4691-B10C-4A983C126060}" presName="thinLine2b" presStyleLbl="callout" presStyleIdx="7" presStyleCnt="8"/>
      <dgm:spPr/>
    </dgm:pt>
    <dgm:pt modelId="{8CB2917E-C747-0C47-80FD-D34FC37ABE53}" type="pres">
      <dgm:prSet presAssocID="{CE0A3A13-96CF-4691-B10C-4A983C126060}" presName="vertSpace2b" presStyleCnt="0"/>
      <dgm:spPr/>
    </dgm:pt>
  </dgm:ptLst>
  <dgm:cxnLst>
    <dgm:cxn modelId="{F9EE4116-561D-6049-A86A-8DECD040CC0A}" type="presOf" srcId="{8FCF6356-561C-41CE-A446-4CD30EDECD2C}" destId="{CC7B8ABF-9837-0C4B-B826-16BAE81AFF27}" srcOrd="0" destOrd="0" presId="urn:microsoft.com/office/officeart/2008/layout/LinedList"/>
    <dgm:cxn modelId="{ED3B871E-8A34-49E6-9C18-2B05D9CF09A4}" srcId="{88B2ED4B-E27E-4EBE-A3D6-6CBFC1AF3E8B}" destId="{621F83D5-6AEB-49EC-94DE-FB402D40F301}" srcOrd="2" destOrd="0" parTransId="{40FEB10F-E1B0-43CE-AD12-BDF735E2F7F6}" sibTransId="{2F66B1BA-AF9E-4E1C-AF48-ED3908CBE634}"/>
    <dgm:cxn modelId="{FBDD4621-7EC8-4142-AB93-528062083361}" type="presOf" srcId="{88B2ED4B-E27E-4EBE-A3D6-6CBFC1AF3E8B}" destId="{0D6D53D3-E52B-7442-839D-8822AA0BBCD6}" srcOrd="0" destOrd="0" presId="urn:microsoft.com/office/officeart/2008/layout/LinedList"/>
    <dgm:cxn modelId="{E7373124-23A1-5A4B-9585-3079BB8A2156}" type="presOf" srcId="{EC27967A-C6A5-4277-AE80-48DCE88B87E6}" destId="{2602E229-4FE6-824F-A1B7-7C11E9839AD9}" srcOrd="0" destOrd="0" presId="urn:microsoft.com/office/officeart/2008/layout/LinedList"/>
    <dgm:cxn modelId="{D3670D35-E6D2-2D43-9316-AE5B9C6725AE}" type="presOf" srcId="{621F83D5-6AEB-49EC-94DE-FB402D40F301}" destId="{0F29916C-A91C-DA46-BE21-A32519267F13}" srcOrd="0" destOrd="0" presId="urn:microsoft.com/office/officeart/2008/layout/LinedList"/>
    <dgm:cxn modelId="{A1342238-9200-C448-99F6-7105BE6A997A}" type="presOf" srcId="{CC98D7A9-66B0-45E8-84AD-F3CC0A30E3B2}" destId="{E618ED03-80BF-5349-9B16-C18699CC6957}" srcOrd="0" destOrd="0" presId="urn:microsoft.com/office/officeart/2008/layout/LinedList"/>
    <dgm:cxn modelId="{7CC2723B-1207-4F25-BD34-5F9988778EE1}" srcId="{EABC3CDE-4E77-4C5C-9B58-C3A0F35BB875}" destId="{AD1DC9CA-1E5A-41B8-81A2-DFC0584E1BDE}" srcOrd="0" destOrd="0" parTransId="{526A4CC2-3ED6-4E74-9D2C-5D6AA3268189}" sibTransId="{A5FE6BA7-24FE-40DF-BDAD-60270F266780}"/>
    <dgm:cxn modelId="{3003554C-ECC0-4722-934B-19CF001F52D0}" srcId="{F29DFFA9-259F-493E-AE3D-684E77C34E5F}" destId="{55AF915A-9E5A-40B7-B5F8-2D372AC05AB6}" srcOrd="0" destOrd="0" parTransId="{9D5660A7-7D92-4FC8-9870-D33C3F285204}" sibTransId="{94991B2F-8ECE-4938-B690-4CAD7BA71156}"/>
    <dgm:cxn modelId="{8B21174F-625C-5149-B7A4-FD3D28A65636}" type="presOf" srcId="{72D9DFF3-C437-4470-9176-D400AE577908}" destId="{0B7C16A3-ED4C-7741-946D-823A1C19B7C0}" srcOrd="0" destOrd="0" presId="urn:microsoft.com/office/officeart/2008/layout/LinedList"/>
    <dgm:cxn modelId="{F085F767-2A16-C242-A8B7-C73B6CBAEC82}" type="presOf" srcId="{55AF915A-9E5A-40B7-B5F8-2D372AC05AB6}" destId="{C7EB5325-AA0A-5A44-909C-DC295B463DF4}" srcOrd="0" destOrd="0" presId="urn:microsoft.com/office/officeart/2008/layout/LinedList"/>
    <dgm:cxn modelId="{AF72E869-C283-4662-9550-AA93074FA980}" srcId="{C7E11049-AA99-4E1A-9730-61655C0A6104}" destId="{CE0A3A13-96CF-4691-B10C-4A983C126060}" srcOrd="0" destOrd="0" parTransId="{1F2ED576-DCAE-417C-B1F6-3F146A212C69}" sibTransId="{C681EEDB-CB40-4CED-9D24-278BAF320FB4}"/>
    <dgm:cxn modelId="{8B7B8D7B-71A0-4576-A05E-3CA4E7065D94}" srcId="{F29DFFA9-259F-493E-AE3D-684E77C34E5F}" destId="{EABC3CDE-4E77-4C5C-9B58-C3A0F35BB875}" srcOrd="1" destOrd="0" parTransId="{0E32C256-E26A-4D2E-B559-55C8E4D321A2}" sibTransId="{CBAEFD9D-8528-4C9E-88B0-CEAFA1C2AA1A}"/>
    <dgm:cxn modelId="{9370A481-B235-440A-A1E4-BC73D90CA718}" srcId="{88B2ED4B-E27E-4EBE-A3D6-6CBFC1AF3E8B}" destId="{8FCF6356-561C-41CE-A446-4CD30EDECD2C}" srcOrd="0" destOrd="0" parTransId="{45829A14-C727-43B0-989F-3EB92F71414D}" sibTransId="{5ABFAD7E-50E0-466B-A2C4-C089A79B7545}"/>
    <dgm:cxn modelId="{21011C8A-4F6B-4A02-9006-FEF5D92FCD3E}" srcId="{88B2ED4B-E27E-4EBE-A3D6-6CBFC1AF3E8B}" destId="{72D9DFF3-C437-4470-9176-D400AE577908}" srcOrd="1" destOrd="0" parTransId="{6AD4557B-1FC1-455A-9D0B-2C0B66084C05}" sibTransId="{4461CCDA-51CF-4258-A01D-5AC02AEF68AD}"/>
    <dgm:cxn modelId="{E049B28A-31DB-44B3-B16E-02960B4BC667}" srcId="{88B2ED4B-E27E-4EBE-A3D6-6CBFC1AF3E8B}" destId="{EC27967A-C6A5-4277-AE80-48DCE88B87E6}" srcOrd="3" destOrd="0" parTransId="{FBEC7305-43CF-4BEA-B478-F4683AD5937A}" sibTransId="{58049045-E742-428E-9EFC-A7EF868FECF7}"/>
    <dgm:cxn modelId="{693EBD9B-7AE9-F840-8E99-23AF40407ADC}" type="presOf" srcId="{F29DFFA9-259F-493E-AE3D-684E77C34E5F}" destId="{0A1C12A2-942C-9941-802D-CF5415E96B9C}" srcOrd="0" destOrd="0" presId="urn:microsoft.com/office/officeart/2008/layout/LinedList"/>
    <dgm:cxn modelId="{352BDDBD-773B-534D-94DC-383BBF39B64B}" type="presOf" srcId="{AD1DC9CA-1E5A-41B8-81A2-DFC0584E1BDE}" destId="{2A193E43-57B9-7344-A2AB-2C663E876F55}" srcOrd="0" destOrd="0" presId="urn:microsoft.com/office/officeart/2008/layout/LinedList"/>
    <dgm:cxn modelId="{C6CD28C0-B35B-BF44-A74B-EB98BAEAC22E}" type="presOf" srcId="{A8C42D96-D8A6-4958-B0A3-CD39A8CCE430}" destId="{A7DA4848-C1E3-9949-A8F9-51453435A7C7}" srcOrd="0" destOrd="0" presId="urn:microsoft.com/office/officeart/2008/layout/LinedList"/>
    <dgm:cxn modelId="{72E079CE-0822-45E0-B8D6-17612FAE3334}" srcId="{F29DFFA9-259F-493E-AE3D-684E77C34E5F}" destId="{C7E11049-AA99-4E1A-9730-61655C0A6104}" srcOrd="3" destOrd="0" parTransId="{DD0335E1-B6B1-4206-95BA-A555E31FC4B4}" sibTransId="{493C5685-8310-4883-8F0F-3E07ED3B4A48}"/>
    <dgm:cxn modelId="{C4E8B5D7-F0DA-4B05-B026-E6D2E8C22AB6}" srcId="{F29DFFA9-259F-493E-AE3D-684E77C34E5F}" destId="{88B2ED4B-E27E-4EBE-A3D6-6CBFC1AF3E8B}" srcOrd="2" destOrd="0" parTransId="{25958CDD-BDF6-44D5-81A9-70D3B9E147EF}" sibTransId="{AD61147B-93AC-4A91-B633-EC7D0BEB1EB4}"/>
    <dgm:cxn modelId="{E35472DB-46D7-4443-871B-0EC0C2F7203B}" type="presOf" srcId="{CE0A3A13-96CF-4691-B10C-4A983C126060}" destId="{C2B43835-428E-CE49-82D1-99C345A4E9DD}" srcOrd="0" destOrd="0" presId="urn:microsoft.com/office/officeart/2008/layout/LinedList"/>
    <dgm:cxn modelId="{7A92FFE4-2A73-464F-BE2B-F1095E64C790}" type="presOf" srcId="{C7E11049-AA99-4E1A-9730-61655C0A6104}" destId="{A9400383-2246-934C-8FA6-330FF375204F}" srcOrd="0" destOrd="0" presId="urn:microsoft.com/office/officeart/2008/layout/LinedList"/>
    <dgm:cxn modelId="{3D0766F1-CB6E-42C0-90D3-77F812FD3438}" srcId="{EABC3CDE-4E77-4C5C-9B58-C3A0F35BB875}" destId="{CC98D7A9-66B0-45E8-84AD-F3CC0A30E3B2}" srcOrd="1" destOrd="0" parTransId="{B2CE7495-3610-432F-836C-E8DF698FE2EB}" sibTransId="{A80E26A4-18D5-46C1-9604-D9C1856E4625}"/>
    <dgm:cxn modelId="{313039F5-DE89-4C6A-8792-C2B4318376D9}" srcId="{55AF915A-9E5A-40B7-B5F8-2D372AC05AB6}" destId="{A8C42D96-D8A6-4958-B0A3-CD39A8CCE430}" srcOrd="0" destOrd="0" parTransId="{B65AECDB-3C57-4B11-9E98-6CC3DFD84D0E}" sibTransId="{A599A6C2-53E6-49B2-954F-56F27019C3F8}"/>
    <dgm:cxn modelId="{092456FA-88B2-EE47-A81E-DA659115556A}" type="presOf" srcId="{EABC3CDE-4E77-4C5C-9B58-C3A0F35BB875}" destId="{F03ECA20-044B-774A-9893-1F908D8A37E7}" srcOrd="0" destOrd="0" presId="urn:microsoft.com/office/officeart/2008/layout/LinedList"/>
    <dgm:cxn modelId="{54727D6E-AD60-AE42-BA48-615D928E0F9F}" type="presParOf" srcId="{0A1C12A2-942C-9941-802D-CF5415E96B9C}" destId="{6E2F96A1-9BD4-5F42-944E-CE4881488319}" srcOrd="0" destOrd="0" presId="urn:microsoft.com/office/officeart/2008/layout/LinedList"/>
    <dgm:cxn modelId="{E7317B01-EB9F-0649-B92E-ABF05F339CF6}" type="presParOf" srcId="{0A1C12A2-942C-9941-802D-CF5415E96B9C}" destId="{2BC16D4A-BD6E-114D-8015-661C1F1DAF73}" srcOrd="1" destOrd="0" presId="urn:microsoft.com/office/officeart/2008/layout/LinedList"/>
    <dgm:cxn modelId="{77B528AB-C1D5-3745-AA40-2FD5CB1A167B}" type="presParOf" srcId="{2BC16D4A-BD6E-114D-8015-661C1F1DAF73}" destId="{C7EB5325-AA0A-5A44-909C-DC295B463DF4}" srcOrd="0" destOrd="0" presId="urn:microsoft.com/office/officeart/2008/layout/LinedList"/>
    <dgm:cxn modelId="{2C8AAC35-D268-D741-8C82-0EA279CBD71A}" type="presParOf" srcId="{2BC16D4A-BD6E-114D-8015-661C1F1DAF73}" destId="{25EEC7CC-257F-E645-ADAA-BAE377DC2E9D}" srcOrd="1" destOrd="0" presId="urn:microsoft.com/office/officeart/2008/layout/LinedList"/>
    <dgm:cxn modelId="{755BC0D1-61BD-D84E-ADF7-678BB714F4B3}" type="presParOf" srcId="{25EEC7CC-257F-E645-ADAA-BAE377DC2E9D}" destId="{651901EC-2814-FC4F-8AFC-81F70A42DD6B}" srcOrd="0" destOrd="0" presId="urn:microsoft.com/office/officeart/2008/layout/LinedList"/>
    <dgm:cxn modelId="{7120F5D8-A26D-B844-9987-03C0CA3DA686}" type="presParOf" srcId="{25EEC7CC-257F-E645-ADAA-BAE377DC2E9D}" destId="{3262A604-EE7E-3C41-B3A9-B7C030164577}" srcOrd="1" destOrd="0" presId="urn:microsoft.com/office/officeart/2008/layout/LinedList"/>
    <dgm:cxn modelId="{07776A80-7EF1-384B-9FFF-419BFB8F00D9}" type="presParOf" srcId="{3262A604-EE7E-3C41-B3A9-B7C030164577}" destId="{60C2EEC8-12B8-3646-9EA0-2C4A47BA0A3F}" srcOrd="0" destOrd="0" presId="urn:microsoft.com/office/officeart/2008/layout/LinedList"/>
    <dgm:cxn modelId="{5AD4DCF4-B57C-6C4A-A75A-C6918759DD93}" type="presParOf" srcId="{3262A604-EE7E-3C41-B3A9-B7C030164577}" destId="{A7DA4848-C1E3-9949-A8F9-51453435A7C7}" srcOrd="1" destOrd="0" presId="urn:microsoft.com/office/officeart/2008/layout/LinedList"/>
    <dgm:cxn modelId="{D1F3DCBC-10E5-BB40-9E77-656B556CBAA3}" type="presParOf" srcId="{3262A604-EE7E-3C41-B3A9-B7C030164577}" destId="{CB5DEBD8-F695-9349-8D71-17BABB2ABC59}" srcOrd="2" destOrd="0" presId="urn:microsoft.com/office/officeart/2008/layout/LinedList"/>
    <dgm:cxn modelId="{8BD5B39D-B32C-9140-AF2D-2CDBDB6EB8BA}" type="presParOf" srcId="{25EEC7CC-257F-E645-ADAA-BAE377DC2E9D}" destId="{3DF86D86-D01D-044D-836A-24850128ADD9}" srcOrd="2" destOrd="0" presId="urn:microsoft.com/office/officeart/2008/layout/LinedList"/>
    <dgm:cxn modelId="{F19759C9-12A3-9D41-8EDD-E43D4D47B56E}" type="presParOf" srcId="{25EEC7CC-257F-E645-ADAA-BAE377DC2E9D}" destId="{38C2C493-A94A-8A42-9898-7CE49BDE3310}" srcOrd="3" destOrd="0" presId="urn:microsoft.com/office/officeart/2008/layout/LinedList"/>
    <dgm:cxn modelId="{097BC373-4F9C-2C4C-BEDC-A3904BEFB99D}" type="presParOf" srcId="{0A1C12A2-942C-9941-802D-CF5415E96B9C}" destId="{6439FFDD-C2BD-244C-B0E8-10B7C137D218}" srcOrd="2" destOrd="0" presId="urn:microsoft.com/office/officeart/2008/layout/LinedList"/>
    <dgm:cxn modelId="{F003B4EA-FCB7-AA48-A626-C6920E2B69E4}" type="presParOf" srcId="{0A1C12A2-942C-9941-802D-CF5415E96B9C}" destId="{AE744AA1-B9CC-4A45-886E-8E9BB914CD46}" srcOrd="3" destOrd="0" presId="urn:microsoft.com/office/officeart/2008/layout/LinedList"/>
    <dgm:cxn modelId="{8A1A53E6-FB60-3C4F-87F8-B581247839DB}" type="presParOf" srcId="{AE744AA1-B9CC-4A45-886E-8E9BB914CD46}" destId="{F03ECA20-044B-774A-9893-1F908D8A37E7}" srcOrd="0" destOrd="0" presId="urn:microsoft.com/office/officeart/2008/layout/LinedList"/>
    <dgm:cxn modelId="{AA52E3A9-C09B-064E-8EB7-BE1B614A738B}" type="presParOf" srcId="{AE744AA1-B9CC-4A45-886E-8E9BB914CD46}" destId="{9388592E-2877-D543-B672-957FE08B3551}" srcOrd="1" destOrd="0" presId="urn:microsoft.com/office/officeart/2008/layout/LinedList"/>
    <dgm:cxn modelId="{6A41347E-EC83-C548-81F8-72D4777DB1A3}" type="presParOf" srcId="{9388592E-2877-D543-B672-957FE08B3551}" destId="{5B633481-F6E9-FA45-B916-FC6458D6C6ED}" srcOrd="0" destOrd="0" presId="urn:microsoft.com/office/officeart/2008/layout/LinedList"/>
    <dgm:cxn modelId="{8E201581-E7D9-194F-8EE7-DC277A4E0284}" type="presParOf" srcId="{9388592E-2877-D543-B672-957FE08B3551}" destId="{328614F0-9142-EE48-8733-5E89ECFA586C}" srcOrd="1" destOrd="0" presId="urn:microsoft.com/office/officeart/2008/layout/LinedList"/>
    <dgm:cxn modelId="{FA3D6B70-1E24-024D-91D7-3E33F6744F0A}" type="presParOf" srcId="{328614F0-9142-EE48-8733-5E89ECFA586C}" destId="{296ECE5E-083E-B84E-B6F4-E18916E39579}" srcOrd="0" destOrd="0" presId="urn:microsoft.com/office/officeart/2008/layout/LinedList"/>
    <dgm:cxn modelId="{4E283220-563B-7041-9BB6-960D1442F0ED}" type="presParOf" srcId="{328614F0-9142-EE48-8733-5E89ECFA586C}" destId="{2A193E43-57B9-7344-A2AB-2C663E876F55}" srcOrd="1" destOrd="0" presId="urn:microsoft.com/office/officeart/2008/layout/LinedList"/>
    <dgm:cxn modelId="{0F0D4326-3643-1943-99D7-CF2A50B3575E}" type="presParOf" srcId="{328614F0-9142-EE48-8733-5E89ECFA586C}" destId="{3445A3EC-6E4E-BF46-BA01-EE62F7BA4A46}" srcOrd="2" destOrd="0" presId="urn:microsoft.com/office/officeart/2008/layout/LinedList"/>
    <dgm:cxn modelId="{B586D88B-8A58-C442-AA9C-9678D806DF99}" type="presParOf" srcId="{9388592E-2877-D543-B672-957FE08B3551}" destId="{5C5DDDCD-2257-FF48-8EB7-7D08C0DEE88D}" srcOrd="2" destOrd="0" presId="urn:microsoft.com/office/officeart/2008/layout/LinedList"/>
    <dgm:cxn modelId="{237EB47A-6E1E-F640-9438-C5560BA6B2EC}" type="presParOf" srcId="{9388592E-2877-D543-B672-957FE08B3551}" destId="{6889CB07-D777-3042-ABAD-05C35B89A4FC}" srcOrd="3" destOrd="0" presId="urn:microsoft.com/office/officeart/2008/layout/LinedList"/>
    <dgm:cxn modelId="{EC8E6506-A903-6343-9B41-1A8BD19E4591}" type="presParOf" srcId="{9388592E-2877-D543-B672-957FE08B3551}" destId="{4648D8B2-7013-454D-957D-A12A27ED8229}" srcOrd="4" destOrd="0" presId="urn:microsoft.com/office/officeart/2008/layout/LinedList"/>
    <dgm:cxn modelId="{4D64AECF-6D59-6F47-80FA-399ED01FD108}" type="presParOf" srcId="{4648D8B2-7013-454D-957D-A12A27ED8229}" destId="{26B57DA2-81CF-B543-B87F-287ADCB21861}" srcOrd="0" destOrd="0" presId="urn:microsoft.com/office/officeart/2008/layout/LinedList"/>
    <dgm:cxn modelId="{F9EF81B8-9C2E-1246-BA54-5EBB1E051F6D}" type="presParOf" srcId="{4648D8B2-7013-454D-957D-A12A27ED8229}" destId="{E618ED03-80BF-5349-9B16-C18699CC6957}" srcOrd="1" destOrd="0" presId="urn:microsoft.com/office/officeart/2008/layout/LinedList"/>
    <dgm:cxn modelId="{0C12196B-05CB-DC42-ABDD-7CB79A377D49}" type="presParOf" srcId="{4648D8B2-7013-454D-957D-A12A27ED8229}" destId="{6C69DEAA-E97D-504B-855F-66B968D8CAFF}" srcOrd="2" destOrd="0" presId="urn:microsoft.com/office/officeart/2008/layout/LinedList"/>
    <dgm:cxn modelId="{C2A27E58-C6D4-1B45-8684-049ED7AFB497}" type="presParOf" srcId="{9388592E-2877-D543-B672-957FE08B3551}" destId="{34CF1AA6-34DD-AD4A-A267-9F0D2034628E}" srcOrd="5" destOrd="0" presId="urn:microsoft.com/office/officeart/2008/layout/LinedList"/>
    <dgm:cxn modelId="{7127292C-A19C-A345-8DEB-0CFEE82F8BF4}" type="presParOf" srcId="{9388592E-2877-D543-B672-957FE08B3551}" destId="{5428A083-8FBE-164C-93A8-D49FE41CF381}" srcOrd="6" destOrd="0" presId="urn:microsoft.com/office/officeart/2008/layout/LinedList"/>
    <dgm:cxn modelId="{3AB76989-5E55-1B46-AD78-C65A5296D924}" type="presParOf" srcId="{0A1C12A2-942C-9941-802D-CF5415E96B9C}" destId="{A2E1A70E-5BAA-F448-B04E-2F7939A43C07}" srcOrd="4" destOrd="0" presId="urn:microsoft.com/office/officeart/2008/layout/LinedList"/>
    <dgm:cxn modelId="{5CEC1292-DDB3-4445-BF69-E5477E0E2426}" type="presParOf" srcId="{0A1C12A2-942C-9941-802D-CF5415E96B9C}" destId="{6F62759F-2D6A-CD48-BA7E-3976DC3475B9}" srcOrd="5" destOrd="0" presId="urn:microsoft.com/office/officeart/2008/layout/LinedList"/>
    <dgm:cxn modelId="{CF810641-3C2F-C442-94CF-91156D0B14C4}" type="presParOf" srcId="{6F62759F-2D6A-CD48-BA7E-3976DC3475B9}" destId="{0D6D53D3-E52B-7442-839D-8822AA0BBCD6}" srcOrd="0" destOrd="0" presId="urn:microsoft.com/office/officeart/2008/layout/LinedList"/>
    <dgm:cxn modelId="{A619A088-BA1D-6E4B-96CF-D9026A7C2D74}" type="presParOf" srcId="{6F62759F-2D6A-CD48-BA7E-3976DC3475B9}" destId="{2219AC1F-5368-F947-B680-BA09A41A6CC1}" srcOrd="1" destOrd="0" presId="urn:microsoft.com/office/officeart/2008/layout/LinedList"/>
    <dgm:cxn modelId="{5B7D7AAE-56C6-A842-8CD4-E31B38FF4258}" type="presParOf" srcId="{2219AC1F-5368-F947-B680-BA09A41A6CC1}" destId="{2EF018E9-5DD3-1143-8A95-EDB27AC1066D}" srcOrd="0" destOrd="0" presId="urn:microsoft.com/office/officeart/2008/layout/LinedList"/>
    <dgm:cxn modelId="{1CEE748F-56DE-9144-BB68-4D72583EE0B8}" type="presParOf" srcId="{2219AC1F-5368-F947-B680-BA09A41A6CC1}" destId="{02E59F3E-9AD0-8C44-8E18-49BC49214967}" srcOrd="1" destOrd="0" presId="urn:microsoft.com/office/officeart/2008/layout/LinedList"/>
    <dgm:cxn modelId="{AAF47FA2-A704-DF44-A8DA-D4752AA587E2}" type="presParOf" srcId="{02E59F3E-9AD0-8C44-8E18-49BC49214967}" destId="{439E1A0A-E4A4-5E46-91B2-527E3C627F81}" srcOrd="0" destOrd="0" presId="urn:microsoft.com/office/officeart/2008/layout/LinedList"/>
    <dgm:cxn modelId="{1644BD09-028A-7D49-B7F3-99A524BE724A}" type="presParOf" srcId="{02E59F3E-9AD0-8C44-8E18-49BC49214967}" destId="{CC7B8ABF-9837-0C4B-B826-16BAE81AFF27}" srcOrd="1" destOrd="0" presId="urn:microsoft.com/office/officeart/2008/layout/LinedList"/>
    <dgm:cxn modelId="{30183820-B2DF-7D4C-A9F2-F074502A03E9}" type="presParOf" srcId="{02E59F3E-9AD0-8C44-8E18-49BC49214967}" destId="{6E9453BD-212C-3F46-9EF6-E6F515C31109}" srcOrd="2" destOrd="0" presId="urn:microsoft.com/office/officeart/2008/layout/LinedList"/>
    <dgm:cxn modelId="{0B75AC19-C629-2441-8A35-FE2F78B86EE1}" type="presParOf" srcId="{2219AC1F-5368-F947-B680-BA09A41A6CC1}" destId="{9733FA54-1327-664E-BCC6-F42509BB1E54}" srcOrd="2" destOrd="0" presId="urn:microsoft.com/office/officeart/2008/layout/LinedList"/>
    <dgm:cxn modelId="{22597E7C-3AB8-F840-9F70-5035344D753E}" type="presParOf" srcId="{2219AC1F-5368-F947-B680-BA09A41A6CC1}" destId="{AE07527F-F57D-B441-8814-159438DA5385}" srcOrd="3" destOrd="0" presId="urn:microsoft.com/office/officeart/2008/layout/LinedList"/>
    <dgm:cxn modelId="{12695672-C37C-E34B-92EF-3D27805D5856}" type="presParOf" srcId="{2219AC1F-5368-F947-B680-BA09A41A6CC1}" destId="{87544DED-84FE-9145-89BA-34BA3B7A5FC6}" srcOrd="4" destOrd="0" presId="urn:microsoft.com/office/officeart/2008/layout/LinedList"/>
    <dgm:cxn modelId="{F3EFFD09-7840-3F41-8E83-A9DE5864D808}" type="presParOf" srcId="{87544DED-84FE-9145-89BA-34BA3B7A5FC6}" destId="{01BEF75D-EC78-8F45-9071-28E2906A7708}" srcOrd="0" destOrd="0" presId="urn:microsoft.com/office/officeart/2008/layout/LinedList"/>
    <dgm:cxn modelId="{C95DF539-B12A-FA47-9062-BFE572020CF8}" type="presParOf" srcId="{87544DED-84FE-9145-89BA-34BA3B7A5FC6}" destId="{0B7C16A3-ED4C-7741-946D-823A1C19B7C0}" srcOrd="1" destOrd="0" presId="urn:microsoft.com/office/officeart/2008/layout/LinedList"/>
    <dgm:cxn modelId="{97A7ADA2-E32C-924F-8D09-E71ED81A8E72}" type="presParOf" srcId="{87544DED-84FE-9145-89BA-34BA3B7A5FC6}" destId="{DA41969B-6766-DF43-B84D-EF62075C67C2}" srcOrd="2" destOrd="0" presId="urn:microsoft.com/office/officeart/2008/layout/LinedList"/>
    <dgm:cxn modelId="{F1A63B43-ED48-A04D-A00C-C6DBF125ECC8}" type="presParOf" srcId="{2219AC1F-5368-F947-B680-BA09A41A6CC1}" destId="{35C4F728-7EA8-1048-A971-C87F902E7265}" srcOrd="5" destOrd="0" presId="urn:microsoft.com/office/officeart/2008/layout/LinedList"/>
    <dgm:cxn modelId="{E86E4B38-A167-AF47-BEB5-FDA04B172516}" type="presParOf" srcId="{2219AC1F-5368-F947-B680-BA09A41A6CC1}" destId="{37FE65A7-6161-7E47-90B0-BE6CA72F195D}" srcOrd="6" destOrd="0" presId="urn:microsoft.com/office/officeart/2008/layout/LinedList"/>
    <dgm:cxn modelId="{E17FCF09-8EC0-FE4C-A8CD-89146209871D}" type="presParOf" srcId="{2219AC1F-5368-F947-B680-BA09A41A6CC1}" destId="{8613092E-CF1C-0B40-A7B6-7A36F769AD4E}" srcOrd="7" destOrd="0" presId="urn:microsoft.com/office/officeart/2008/layout/LinedList"/>
    <dgm:cxn modelId="{03EFEBA1-2E02-BE45-999D-98321AD27721}" type="presParOf" srcId="{8613092E-CF1C-0B40-A7B6-7A36F769AD4E}" destId="{4B226772-BB38-6E47-A07C-272C666181D0}" srcOrd="0" destOrd="0" presId="urn:microsoft.com/office/officeart/2008/layout/LinedList"/>
    <dgm:cxn modelId="{9F76A35A-65FD-C446-B917-CB3E7F2AA947}" type="presParOf" srcId="{8613092E-CF1C-0B40-A7B6-7A36F769AD4E}" destId="{0F29916C-A91C-DA46-BE21-A32519267F13}" srcOrd="1" destOrd="0" presId="urn:microsoft.com/office/officeart/2008/layout/LinedList"/>
    <dgm:cxn modelId="{97209014-F630-7849-817D-C70628BBB2BF}" type="presParOf" srcId="{8613092E-CF1C-0B40-A7B6-7A36F769AD4E}" destId="{35675FCC-9E21-D949-882C-B3E240C611D2}" srcOrd="2" destOrd="0" presId="urn:microsoft.com/office/officeart/2008/layout/LinedList"/>
    <dgm:cxn modelId="{85FF288A-E247-3A47-8AD6-8DF293521EB4}" type="presParOf" srcId="{2219AC1F-5368-F947-B680-BA09A41A6CC1}" destId="{5D7687B8-E38C-AE42-A802-B30E3A5007DA}" srcOrd="8" destOrd="0" presId="urn:microsoft.com/office/officeart/2008/layout/LinedList"/>
    <dgm:cxn modelId="{319E520C-9197-F04F-A23B-2A2657972A3E}" type="presParOf" srcId="{2219AC1F-5368-F947-B680-BA09A41A6CC1}" destId="{2AA3E312-E379-7F4E-9F98-65A320B041F2}" srcOrd="9" destOrd="0" presId="urn:microsoft.com/office/officeart/2008/layout/LinedList"/>
    <dgm:cxn modelId="{39F7E3A0-B2E7-DD45-8D26-78494740661C}" type="presParOf" srcId="{2219AC1F-5368-F947-B680-BA09A41A6CC1}" destId="{9EA9725D-C502-0345-9F3F-EB8BC620727B}" srcOrd="10" destOrd="0" presId="urn:microsoft.com/office/officeart/2008/layout/LinedList"/>
    <dgm:cxn modelId="{98D85F14-E68E-5C4C-B0F3-E5A5A28AF819}" type="presParOf" srcId="{9EA9725D-C502-0345-9F3F-EB8BC620727B}" destId="{1C675D72-0687-9540-99AA-3B5345A39F13}" srcOrd="0" destOrd="0" presId="urn:microsoft.com/office/officeart/2008/layout/LinedList"/>
    <dgm:cxn modelId="{3C65587B-3B37-8746-AABD-86338268CE7A}" type="presParOf" srcId="{9EA9725D-C502-0345-9F3F-EB8BC620727B}" destId="{2602E229-4FE6-824F-A1B7-7C11E9839AD9}" srcOrd="1" destOrd="0" presId="urn:microsoft.com/office/officeart/2008/layout/LinedList"/>
    <dgm:cxn modelId="{C73A1F32-B2AE-934A-8401-76E93A0DB382}" type="presParOf" srcId="{9EA9725D-C502-0345-9F3F-EB8BC620727B}" destId="{BA04C492-8C80-1D45-84D6-CDCB9ED6B902}" srcOrd="2" destOrd="0" presId="urn:microsoft.com/office/officeart/2008/layout/LinedList"/>
    <dgm:cxn modelId="{CF9B2D13-5C94-3E4D-A718-41DBA67A507F}" type="presParOf" srcId="{2219AC1F-5368-F947-B680-BA09A41A6CC1}" destId="{4A0895DA-7058-0849-82A3-7188D7C5C3EF}" srcOrd="11" destOrd="0" presId="urn:microsoft.com/office/officeart/2008/layout/LinedList"/>
    <dgm:cxn modelId="{BBEF7942-0115-F546-B86D-FF0614982A87}" type="presParOf" srcId="{2219AC1F-5368-F947-B680-BA09A41A6CC1}" destId="{22A56413-D49A-F14C-BCF0-37599B2D6A9F}" srcOrd="12" destOrd="0" presId="urn:microsoft.com/office/officeart/2008/layout/LinedList"/>
    <dgm:cxn modelId="{2CBE6B75-8B60-0741-B876-3DF5E291286E}" type="presParOf" srcId="{0A1C12A2-942C-9941-802D-CF5415E96B9C}" destId="{8DDD0688-A7CF-EB41-B38A-E86E1D9EBFB9}" srcOrd="6" destOrd="0" presId="urn:microsoft.com/office/officeart/2008/layout/LinedList"/>
    <dgm:cxn modelId="{ED9D3544-A826-CB47-9C63-CF3EDD265208}" type="presParOf" srcId="{0A1C12A2-942C-9941-802D-CF5415E96B9C}" destId="{7873CEF7-9E55-F74A-89D4-709E32657CEE}" srcOrd="7" destOrd="0" presId="urn:microsoft.com/office/officeart/2008/layout/LinedList"/>
    <dgm:cxn modelId="{609482D3-78D2-1E4D-A6EA-6FC443E81F17}" type="presParOf" srcId="{7873CEF7-9E55-F74A-89D4-709E32657CEE}" destId="{A9400383-2246-934C-8FA6-330FF375204F}" srcOrd="0" destOrd="0" presId="urn:microsoft.com/office/officeart/2008/layout/LinedList"/>
    <dgm:cxn modelId="{66924E99-7408-2646-80B3-20BA51188D3A}" type="presParOf" srcId="{7873CEF7-9E55-F74A-89D4-709E32657CEE}" destId="{EEE47C82-8211-D948-830D-94FDC5FDF5EE}" srcOrd="1" destOrd="0" presId="urn:microsoft.com/office/officeart/2008/layout/LinedList"/>
    <dgm:cxn modelId="{61939DB1-16A7-8349-83F1-01A57EAA6162}" type="presParOf" srcId="{EEE47C82-8211-D948-830D-94FDC5FDF5EE}" destId="{04203F64-D8F6-DD43-81BB-6CC589ADB7A9}" srcOrd="0" destOrd="0" presId="urn:microsoft.com/office/officeart/2008/layout/LinedList"/>
    <dgm:cxn modelId="{305C4EFA-0F97-2D4A-A9BB-3A2C9D09DF4E}" type="presParOf" srcId="{EEE47C82-8211-D948-830D-94FDC5FDF5EE}" destId="{D0A185CB-22EF-344F-8BA5-A727CAC07ED8}" srcOrd="1" destOrd="0" presId="urn:microsoft.com/office/officeart/2008/layout/LinedList"/>
    <dgm:cxn modelId="{47EE9F62-B221-8949-86B3-9AC2B3B9542A}" type="presParOf" srcId="{D0A185CB-22EF-344F-8BA5-A727CAC07ED8}" destId="{15BDDE26-06E0-B64F-97F3-CC4B4EDCCC27}" srcOrd="0" destOrd="0" presId="urn:microsoft.com/office/officeart/2008/layout/LinedList"/>
    <dgm:cxn modelId="{50D2DB05-7FBA-6B4E-BE7A-E4CD352E2FAE}" type="presParOf" srcId="{D0A185CB-22EF-344F-8BA5-A727CAC07ED8}" destId="{C2B43835-428E-CE49-82D1-99C345A4E9DD}" srcOrd="1" destOrd="0" presId="urn:microsoft.com/office/officeart/2008/layout/LinedList"/>
    <dgm:cxn modelId="{122C653E-126E-7148-9E83-BCB84139586E}" type="presParOf" srcId="{D0A185CB-22EF-344F-8BA5-A727CAC07ED8}" destId="{6C4E8E32-4D16-A746-A739-B64A0E114CE2}" srcOrd="2" destOrd="0" presId="urn:microsoft.com/office/officeart/2008/layout/LinedList"/>
    <dgm:cxn modelId="{9FE3D42B-2266-BC44-B7AE-4F7260B5DBAD}" type="presParOf" srcId="{EEE47C82-8211-D948-830D-94FDC5FDF5EE}" destId="{FBE53E7D-C94A-8746-BA59-EF10550FAEF4}" srcOrd="2" destOrd="0" presId="urn:microsoft.com/office/officeart/2008/layout/LinedList"/>
    <dgm:cxn modelId="{1F5ABBF0-21BE-D54B-A794-8F2E4BF0A44B}" type="presParOf" srcId="{EEE47C82-8211-D948-830D-94FDC5FDF5EE}" destId="{8CB2917E-C747-0C47-80FD-D34FC37ABE53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010B4A-5295-D443-8FD0-89DF80ED979D}">
      <dsp:nvSpPr>
        <dsp:cNvPr id="0" name=""/>
        <dsp:cNvSpPr/>
      </dsp:nvSpPr>
      <dsp:spPr>
        <a:xfrm>
          <a:off x="0" y="0"/>
          <a:ext cx="7590790" cy="7369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/>
            <a:t>revoir la conjugaison du subjonctif et le définir</a:t>
          </a:r>
          <a:endParaRPr lang="en-US" sz="2100" kern="1200"/>
        </a:p>
      </dsp:txBody>
      <dsp:txXfrm>
        <a:off x="21584" y="21584"/>
        <a:ext cx="6733328" cy="693749"/>
      </dsp:txXfrm>
    </dsp:sp>
    <dsp:sp modelId="{96FA80D3-A43B-E748-9B87-231A85279923}">
      <dsp:nvSpPr>
        <dsp:cNvPr id="0" name=""/>
        <dsp:cNvSpPr/>
      </dsp:nvSpPr>
      <dsp:spPr>
        <a:xfrm>
          <a:off x="635728" y="870902"/>
          <a:ext cx="7590790" cy="73691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/>
            <a:t>voir quand le subjonctif est obligatoire</a:t>
          </a:r>
          <a:endParaRPr lang="en-US" sz="2100" kern="1200"/>
        </a:p>
      </dsp:txBody>
      <dsp:txXfrm>
        <a:off x="657312" y="892486"/>
        <a:ext cx="6432897" cy="693749"/>
      </dsp:txXfrm>
    </dsp:sp>
    <dsp:sp modelId="{82CE628C-51C5-CC41-ACFA-E5528C75F607}">
      <dsp:nvSpPr>
        <dsp:cNvPr id="0" name=""/>
        <dsp:cNvSpPr/>
      </dsp:nvSpPr>
      <dsp:spPr>
        <a:xfrm>
          <a:off x="1261968" y="1741805"/>
          <a:ext cx="7590790" cy="73691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/>
            <a:t>voir le subjonctif passé et les 4 déclencheurs du subjonctif</a:t>
          </a:r>
          <a:endParaRPr lang="en-US" sz="2100" kern="1200"/>
        </a:p>
      </dsp:txBody>
      <dsp:txXfrm>
        <a:off x="1283552" y="1763389"/>
        <a:ext cx="6442385" cy="693749"/>
      </dsp:txXfrm>
    </dsp:sp>
    <dsp:sp modelId="{5C199C32-84A0-A04C-80B3-454C66150743}">
      <dsp:nvSpPr>
        <dsp:cNvPr id="0" name=""/>
        <dsp:cNvSpPr/>
      </dsp:nvSpPr>
      <dsp:spPr>
        <a:xfrm>
          <a:off x="1897697" y="2612707"/>
          <a:ext cx="7590790" cy="73691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/>
            <a:t>comprendre pourquoi le subjonctif existe</a:t>
          </a:r>
          <a:endParaRPr lang="en-US" sz="2100" kern="1200"/>
        </a:p>
      </dsp:txBody>
      <dsp:txXfrm>
        <a:off x="1919281" y="2634291"/>
        <a:ext cx="6432897" cy="693749"/>
      </dsp:txXfrm>
    </dsp:sp>
    <dsp:sp modelId="{DE945B33-2FBC-A645-B913-9D7C440A62EE}">
      <dsp:nvSpPr>
        <dsp:cNvPr id="0" name=""/>
        <dsp:cNvSpPr/>
      </dsp:nvSpPr>
      <dsp:spPr>
        <a:xfrm>
          <a:off x="7111794" y="564411"/>
          <a:ext cx="478996" cy="47899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7219568" y="564411"/>
        <a:ext cx="263448" cy="360444"/>
      </dsp:txXfrm>
    </dsp:sp>
    <dsp:sp modelId="{454AD986-47BD-654C-81AF-1BA15BE4565B}">
      <dsp:nvSpPr>
        <dsp:cNvPr id="0" name=""/>
        <dsp:cNvSpPr/>
      </dsp:nvSpPr>
      <dsp:spPr>
        <a:xfrm>
          <a:off x="7747522" y="1435314"/>
          <a:ext cx="478996" cy="478996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7855296" y="1435314"/>
        <a:ext cx="263448" cy="360444"/>
      </dsp:txXfrm>
    </dsp:sp>
    <dsp:sp modelId="{8ED17655-608F-634F-BB16-373BFB95C659}">
      <dsp:nvSpPr>
        <dsp:cNvPr id="0" name=""/>
        <dsp:cNvSpPr/>
      </dsp:nvSpPr>
      <dsp:spPr>
        <a:xfrm>
          <a:off x="8373762" y="2306216"/>
          <a:ext cx="478996" cy="478996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8481536" y="2306216"/>
        <a:ext cx="263448" cy="3604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2F96A1-9BD4-5F42-944E-CE4881488319}">
      <dsp:nvSpPr>
        <dsp:cNvPr id="0" name=""/>
        <dsp:cNvSpPr/>
      </dsp:nvSpPr>
      <dsp:spPr>
        <a:xfrm>
          <a:off x="0" y="0"/>
          <a:ext cx="9489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EB5325-AA0A-5A44-909C-DC295B463DF4}">
      <dsp:nvSpPr>
        <dsp:cNvPr id="0" name=""/>
        <dsp:cNvSpPr/>
      </dsp:nvSpPr>
      <dsp:spPr>
        <a:xfrm>
          <a:off x="0" y="0"/>
          <a:ext cx="1897800" cy="10762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  </a:t>
          </a:r>
          <a:r>
            <a:rPr lang="fr-FR" sz="1900" kern="1200" dirty="0">
              <a:solidFill>
                <a:srgbClr val="00B0F0"/>
              </a:solidFill>
            </a:rPr>
            <a:t>1 je (</a:t>
          </a:r>
          <a:r>
            <a:rPr lang="fr-FR" sz="1900" kern="1200" dirty="0" err="1">
              <a:solidFill>
                <a:srgbClr val="00B0F0"/>
              </a:solidFill>
            </a:rPr>
            <a:t>re</a:t>
          </a:r>
          <a:r>
            <a:rPr lang="fr-FR" sz="1900" kern="1200" dirty="0">
              <a:solidFill>
                <a:srgbClr val="00B0F0"/>
              </a:solidFill>
            </a:rPr>
            <a:t>)vois le subjonctif présent</a:t>
          </a:r>
          <a:endParaRPr lang="en-US" sz="1900" kern="1200" dirty="0">
            <a:solidFill>
              <a:srgbClr val="00B0F0"/>
            </a:solidFill>
          </a:endParaRPr>
        </a:p>
      </dsp:txBody>
      <dsp:txXfrm>
        <a:off x="0" y="0"/>
        <a:ext cx="1897800" cy="1076267"/>
      </dsp:txXfrm>
    </dsp:sp>
    <dsp:sp modelId="{A7DA4848-C1E3-9949-A8F9-51453435A7C7}">
      <dsp:nvSpPr>
        <dsp:cNvPr id="0" name=""/>
        <dsp:cNvSpPr/>
      </dsp:nvSpPr>
      <dsp:spPr>
        <a:xfrm>
          <a:off x="2040135" y="48873"/>
          <a:ext cx="7448865" cy="9774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correction ensemble</a:t>
          </a:r>
          <a:endParaRPr lang="en-US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40135" y="48873"/>
        <a:ext cx="7448865" cy="977469"/>
      </dsp:txXfrm>
    </dsp:sp>
    <dsp:sp modelId="{3DF86D86-D01D-044D-836A-24850128ADD9}">
      <dsp:nvSpPr>
        <dsp:cNvPr id="0" name=""/>
        <dsp:cNvSpPr/>
      </dsp:nvSpPr>
      <dsp:spPr>
        <a:xfrm>
          <a:off x="1897800" y="1026342"/>
          <a:ext cx="7591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39FFDD-C2BD-244C-B0E8-10B7C137D218}">
      <dsp:nvSpPr>
        <dsp:cNvPr id="0" name=""/>
        <dsp:cNvSpPr/>
      </dsp:nvSpPr>
      <dsp:spPr>
        <a:xfrm>
          <a:off x="0" y="1076267"/>
          <a:ext cx="9489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3ECA20-044B-774A-9893-1F908D8A37E7}">
      <dsp:nvSpPr>
        <dsp:cNvPr id="0" name=""/>
        <dsp:cNvSpPr/>
      </dsp:nvSpPr>
      <dsp:spPr>
        <a:xfrm>
          <a:off x="0" y="1076267"/>
          <a:ext cx="1897800" cy="10762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>
              <a:solidFill>
                <a:srgbClr val="00B0F0"/>
              </a:solidFill>
            </a:rPr>
            <a:t>2.     le travail sur le subjonctif</a:t>
          </a:r>
          <a:endParaRPr lang="en-US" sz="1900" kern="1200" dirty="0">
            <a:solidFill>
              <a:srgbClr val="00B0F0"/>
            </a:solidFill>
          </a:endParaRPr>
        </a:p>
      </dsp:txBody>
      <dsp:txXfrm>
        <a:off x="0" y="1076267"/>
        <a:ext cx="1897800" cy="1076267"/>
      </dsp:txXfrm>
    </dsp:sp>
    <dsp:sp modelId="{2A193E43-57B9-7344-A2AB-2C663E876F55}">
      <dsp:nvSpPr>
        <dsp:cNvPr id="0" name=""/>
        <dsp:cNvSpPr/>
      </dsp:nvSpPr>
      <dsp:spPr>
        <a:xfrm>
          <a:off x="2040135" y="1101282"/>
          <a:ext cx="7448865" cy="500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travail de groupe pour comparer ses réponses</a:t>
          </a:r>
          <a:endParaRPr lang="en-US" sz="1600" kern="1200" dirty="0">
            <a:solidFill>
              <a:srgbClr val="000000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2040135" y="1101282"/>
        <a:ext cx="7448865" cy="500296"/>
      </dsp:txXfrm>
    </dsp:sp>
    <dsp:sp modelId="{5C5DDDCD-2257-FF48-8EB7-7D08C0DEE88D}">
      <dsp:nvSpPr>
        <dsp:cNvPr id="0" name=""/>
        <dsp:cNvSpPr/>
      </dsp:nvSpPr>
      <dsp:spPr>
        <a:xfrm>
          <a:off x="1897800" y="1601578"/>
          <a:ext cx="7591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18ED03-80BF-5349-9B16-C18699CC6957}">
      <dsp:nvSpPr>
        <dsp:cNvPr id="0" name=""/>
        <dsp:cNvSpPr/>
      </dsp:nvSpPr>
      <dsp:spPr>
        <a:xfrm>
          <a:off x="2040135" y="1626592"/>
          <a:ext cx="7448865" cy="500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correction ensemble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40135" y="1626592"/>
        <a:ext cx="7448865" cy="500296"/>
      </dsp:txXfrm>
    </dsp:sp>
    <dsp:sp modelId="{34CF1AA6-34DD-AD4A-A267-9F0D2034628E}">
      <dsp:nvSpPr>
        <dsp:cNvPr id="0" name=""/>
        <dsp:cNvSpPr/>
      </dsp:nvSpPr>
      <dsp:spPr>
        <a:xfrm>
          <a:off x="1897800" y="2126889"/>
          <a:ext cx="7591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E1A70E-5BAA-F448-B04E-2F7939A43C07}">
      <dsp:nvSpPr>
        <dsp:cNvPr id="0" name=""/>
        <dsp:cNvSpPr/>
      </dsp:nvSpPr>
      <dsp:spPr>
        <a:xfrm>
          <a:off x="0" y="2152534"/>
          <a:ext cx="9489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6D53D3-E52B-7442-839D-8822AA0BBCD6}">
      <dsp:nvSpPr>
        <dsp:cNvPr id="0" name=""/>
        <dsp:cNvSpPr/>
      </dsp:nvSpPr>
      <dsp:spPr>
        <a:xfrm>
          <a:off x="0" y="2152534"/>
          <a:ext cx="1897800" cy="10762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>
              <a:solidFill>
                <a:srgbClr val="00B0F0"/>
              </a:solidFill>
            </a:rPr>
            <a:t>3.     je vois le subjonctif passé </a:t>
          </a:r>
          <a:endParaRPr lang="en-US" sz="1900" kern="1200" dirty="0">
            <a:solidFill>
              <a:srgbClr val="00B0F0"/>
            </a:solidFill>
          </a:endParaRPr>
        </a:p>
      </dsp:txBody>
      <dsp:txXfrm>
        <a:off x="0" y="2152534"/>
        <a:ext cx="1897800" cy="1076267"/>
      </dsp:txXfrm>
    </dsp:sp>
    <dsp:sp modelId="{CC7B8ABF-9837-0C4B-B826-16BAE81AFF27}">
      <dsp:nvSpPr>
        <dsp:cNvPr id="0" name=""/>
        <dsp:cNvSpPr/>
      </dsp:nvSpPr>
      <dsp:spPr>
        <a:xfrm>
          <a:off x="2040135" y="2165186"/>
          <a:ext cx="7448865" cy="2530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faire ensemble l'exercice 1 puis lecture ensemble de la leçon </a:t>
          </a:r>
          <a:endParaRPr lang="en-US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2040135" y="2165186"/>
        <a:ext cx="7448865" cy="253038"/>
      </dsp:txXfrm>
    </dsp:sp>
    <dsp:sp modelId="{9733FA54-1327-664E-BCC6-F42509BB1E54}">
      <dsp:nvSpPr>
        <dsp:cNvPr id="0" name=""/>
        <dsp:cNvSpPr/>
      </dsp:nvSpPr>
      <dsp:spPr>
        <a:xfrm>
          <a:off x="1897800" y="2418224"/>
          <a:ext cx="7591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7C16A3-ED4C-7741-946D-823A1C19B7C0}">
      <dsp:nvSpPr>
        <dsp:cNvPr id="0" name=""/>
        <dsp:cNvSpPr/>
      </dsp:nvSpPr>
      <dsp:spPr>
        <a:xfrm>
          <a:off x="2040135" y="2430876"/>
          <a:ext cx="7448865" cy="2530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faire  l'oral ensemble l'activité 3</a:t>
          </a:r>
          <a:endParaRPr lang="en-US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2040135" y="2430876"/>
        <a:ext cx="7448865" cy="253038"/>
      </dsp:txXfrm>
    </dsp:sp>
    <dsp:sp modelId="{35C4F728-7EA8-1048-A971-C87F902E7265}">
      <dsp:nvSpPr>
        <dsp:cNvPr id="0" name=""/>
        <dsp:cNvSpPr/>
      </dsp:nvSpPr>
      <dsp:spPr>
        <a:xfrm>
          <a:off x="1897800" y="2683915"/>
          <a:ext cx="7591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29916C-A91C-DA46-BE21-A32519267F13}">
      <dsp:nvSpPr>
        <dsp:cNvPr id="0" name=""/>
        <dsp:cNvSpPr/>
      </dsp:nvSpPr>
      <dsp:spPr>
        <a:xfrm>
          <a:off x="2040135" y="2696567"/>
          <a:ext cx="7448865" cy="2530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travail par groupe des activités 4 et 5</a:t>
          </a:r>
          <a:endParaRPr lang="en-US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2040135" y="2696567"/>
        <a:ext cx="7448865" cy="253038"/>
      </dsp:txXfrm>
    </dsp:sp>
    <dsp:sp modelId="{5D7687B8-E38C-AE42-A802-B30E3A5007DA}">
      <dsp:nvSpPr>
        <dsp:cNvPr id="0" name=""/>
        <dsp:cNvSpPr/>
      </dsp:nvSpPr>
      <dsp:spPr>
        <a:xfrm>
          <a:off x="1897800" y="2949605"/>
          <a:ext cx="7591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02E229-4FE6-824F-A1B7-7C11E9839AD9}">
      <dsp:nvSpPr>
        <dsp:cNvPr id="0" name=""/>
        <dsp:cNvSpPr/>
      </dsp:nvSpPr>
      <dsp:spPr>
        <a:xfrm>
          <a:off x="2040135" y="2962257"/>
          <a:ext cx="7448865" cy="2530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mise en commun et réponses aux questions</a:t>
          </a:r>
          <a:endParaRPr lang="en-US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2040135" y="2962257"/>
        <a:ext cx="7448865" cy="253038"/>
      </dsp:txXfrm>
    </dsp:sp>
    <dsp:sp modelId="{4A0895DA-7058-0849-82A3-7188D7C5C3EF}">
      <dsp:nvSpPr>
        <dsp:cNvPr id="0" name=""/>
        <dsp:cNvSpPr/>
      </dsp:nvSpPr>
      <dsp:spPr>
        <a:xfrm>
          <a:off x="1897800" y="3215295"/>
          <a:ext cx="7591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DD0688-A7CF-EB41-B38A-E86E1D9EBFB9}">
      <dsp:nvSpPr>
        <dsp:cNvPr id="0" name=""/>
        <dsp:cNvSpPr/>
      </dsp:nvSpPr>
      <dsp:spPr>
        <a:xfrm>
          <a:off x="0" y="3228801"/>
          <a:ext cx="9489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400383-2246-934C-8FA6-330FF375204F}">
      <dsp:nvSpPr>
        <dsp:cNvPr id="0" name=""/>
        <dsp:cNvSpPr/>
      </dsp:nvSpPr>
      <dsp:spPr>
        <a:xfrm>
          <a:off x="0" y="3228801"/>
          <a:ext cx="1897800" cy="10762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>
              <a:solidFill>
                <a:srgbClr val="00B0F0"/>
              </a:solidFill>
            </a:rPr>
            <a:t>4.      comprendre pourquoi le subjonctif</a:t>
          </a:r>
          <a:endParaRPr lang="en-US" sz="1900" kern="1200" dirty="0">
            <a:solidFill>
              <a:srgbClr val="00B0F0"/>
            </a:solidFill>
          </a:endParaRPr>
        </a:p>
      </dsp:txBody>
      <dsp:txXfrm>
        <a:off x="0" y="3228801"/>
        <a:ext cx="1897800" cy="1076267"/>
      </dsp:txXfrm>
    </dsp:sp>
    <dsp:sp modelId="{C2B43835-428E-CE49-82D1-99C345A4E9DD}">
      <dsp:nvSpPr>
        <dsp:cNvPr id="0" name=""/>
        <dsp:cNvSpPr/>
      </dsp:nvSpPr>
      <dsp:spPr>
        <a:xfrm>
          <a:off x="2040135" y="3277675"/>
          <a:ext cx="7448865" cy="9774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réflexion en commun et remplissage du document </a:t>
          </a:r>
          <a:endParaRPr lang="en-US" sz="16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2040135" y="3277675"/>
        <a:ext cx="7448865" cy="977469"/>
      </dsp:txXfrm>
    </dsp:sp>
    <dsp:sp modelId="{FBE53E7D-C94A-8746-BA59-EF10550FAEF4}">
      <dsp:nvSpPr>
        <dsp:cNvPr id="0" name=""/>
        <dsp:cNvSpPr/>
      </dsp:nvSpPr>
      <dsp:spPr>
        <a:xfrm>
          <a:off x="1897800" y="4255144"/>
          <a:ext cx="7591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8E770-44AE-47D5-B4B1-71BEC9A9D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663960"/>
            <a:ext cx="9456049" cy="3594112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CA91C7-81A9-46F3-B0F4-D9AB880851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667581"/>
            <a:ext cx="9456049" cy="1197387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648C8-9681-4994-B52A-1A8BC79127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1248" y="6102693"/>
            <a:ext cx="2743200" cy="365125"/>
          </a:xfrm>
        </p:spPr>
        <p:txBody>
          <a:bodyPr/>
          <a:lstStyle/>
          <a:p>
            <a:fld id="{AE3425CA-4B9D-4420-BB9E-C250DB30E421}" type="datetime1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7F203-CB10-488B-82DC-9D0571A5E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2B2E9B-C8B7-4716-9D05-265A04246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EED8031-DD67-43C6-94A0-646636C95560}"/>
              </a:ext>
            </a:extLst>
          </p:cNvPr>
          <p:cNvCxnSpPr>
            <a:cxnSpLocks/>
          </p:cNvCxnSpPr>
          <p:nvPr/>
        </p:nvCxnSpPr>
        <p:spPr>
          <a:xfrm>
            <a:off x="360154" y="4495800"/>
            <a:ext cx="10375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562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3C3B3-C67F-4C48-A663-EF010429E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4C4B3F-B3CB-4CF0-AEC8-1893A6A27E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46D005-2B71-4325-A646-A2278C3A2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B861-3779-4E37-8DF0-E9EB3EA96210}" type="datetime1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56B01-AE16-42EF-B970-5CAF0C891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F9BE2-24F4-4F83-8E64-4307C9794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210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601120-856A-4F01-B7C1-D87A1E5F81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874324" y="552782"/>
            <a:ext cx="2620891" cy="52947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D62358-C84C-4947-B826-FF738422EA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52782"/>
            <a:ext cx="6803155" cy="529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971139-AA1A-46DB-B793-17FB8E6E8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8388-E864-4553-9937-AE9FC5E50CFC}" type="datetime1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E06F6-0FE2-40FB-BFEE-010C22293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A7B1B-13A1-41BA-B924-FD11450C1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508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42B9A-9384-46B2-8B4F-B9C2035CA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13CF4-CD0B-4F3C-A1CE-1BA3EFDEE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DE659-17B0-4F70-8F1C-93BF4DB64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1E1E-C50D-4FD4-8B1E-ECD78340D9AB}" type="datetime1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B0750-AB4E-4FCF-9B52-BC954760B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466B99-C716-4464-B695-623F4C5A9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666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2233A-AD59-4FB1-A1CA-AABFAE040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552782"/>
            <a:ext cx="9538428" cy="371441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656964-650B-4E87-9541-0E659DEC03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9" y="4672584"/>
            <a:ext cx="9538428" cy="1143802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1BB50-DF4A-47B5-A3AD-18712A3AD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83AFB-9E54-459E-8C6D-0913AC3BA5D7}" type="datetime1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F59B3-D1B8-4A51-AD6E-868C5BF6F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CA779-6272-4A15-A566-20C4E9A60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0B86E8F-91EA-4626-BCA8-3B4973C7C9D6}"/>
              </a:ext>
            </a:extLst>
          </p:cNvPr>
          <p:cNvCxnSpPr>
            <a:cxnSpLocks/>
          </p:cNvCxnSpPr>
          <p:nvPr/>
        </p:nvCxnSpPr>
        <p:spPr>
          <a:xfrm>
            <a:off x="360154" y="4495800"/>
            <a:ext cx="10375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3031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52A00-5BBD-436C-BB6D-CE650FC46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52783"/>
            <a:ext cx="9683871" cy="13258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B3E2E-F3C4-4CDD-9138-86AE7A1B56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1248" y="2108362"/>
            <a:ext cx="4507926" cy="37216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95CD01-B639-46B6-B53D-18FE1E39A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99171" y="2108362"/>
            <a:ext cx="4825948" cy="37216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6E34C3-86AC-48F9-92A4-F17BFAF9E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44B6-0CA7-46BA-A00B-1E68E5C3ED0C}" type="datetime1">
              <a:rPr lang="en-US" smtClean="0"/>
              <a:t>3/24/23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5D6A29-C51F-4654-82AD-04056FA6C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21EEB6-57E6-40E7-9702-1D5999B50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‹N°›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929C81A-4806-44FF-99D8-13A65B2D066F}"/>
              </a:ext>
            </a:extLst>
          </p:cNvPr>
          <p:cNvCxnSpPr>
            <a:cxnSpLocks/>
          </p:cNvCxnSpPr>
          <p:nvPr/>
        </p:nvCxnSpPr>
        <p:spPr>
          <a:xfrm>
            <a:off x="375523" y="2004012"/>
            <a:ext cx="10375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08DDCF9-5353-4B5F-8565-8C27F795A4BF}"/>
              </a:ext>
            </a:extLst>
          </p:cNvPr>
          <p:cNvCxnSpPr>
            <a:cxnSpLocks/>
          </p:cNvCxnSpPr>
          <p:nvPr/>
        </p:nvCxnSpPr>
        <p:spPr>
          <a:xfrm>
            <a:off x="5563342" y="2004012"/>
            <a:ext cx="0" cy="404869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2276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0D1A9-BF08-4C6D-805E-244B234EE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57784"/>
            <a:ext cx="943957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20C1D8-0907-4FDB-BFAD-36E14AF98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2114185"/>
            <a:ext cx="4438887" cy="693761"/>
          </a:xfrm>
        </p:spPr>
        <p:txBody>
          <a:bodyPr anchor="b">
            <a:normAutofit/>
          </a:bodyPr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6A4441-5FC3-4F86-8ADE-ED90424DB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1248" y="2900451"/>
            <a:ext cx="4438887" cy="30285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CEB34D-DB36-47E0-AE2C-FBEBA27207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95090" y="2114185"/>
            <a:ext cx="4485728" cy="693761"/>
          </a:xfrm>
        </p:spPr>
        <p:txBody>
          <a:bodyPr anchor="b">
            <a:normAutofit/>
          </a:bodyPr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056219-D498-410D-8F2C-03045AE480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95090" y="2900451"/>
            <a:ext cx="4485730" cy="30285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8DC9AD-F6B8-44D0-8169-84553C1F9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F549-537C-41EC-B9CC-5B6A9AC2A6A7}" type="datetime1">
              <a:rPr lang="en-US" smtClean="0"/>
              <a:t>3/24/23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9985ED-7382-4F00-845D-4F27841B5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A2CC25-9EC7-4706-9BD4-5E20C4B33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‹N°›</a:t>
            </a:fld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DBC7D26-1B30-46B8-8221-09886FA3D030}"/>
              </a:ext>
            </a:extLst>
          </p:cNvPr>
          <p:cNvCxnSpPr>
            <a:cxnSpLocks/>
          </p:cNvCxnSpPr>
          <p:nvPr/>
        </p:nvCxnSpPr>
        <p:spPr>
          <a:xfrm>
            <a:off x="375523" y="2004012"/>
            <a:ext cx="10375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186A75-E140-4995-A8BB-89B5ACE678D2}"/>
              </a:ext>
            </a:extLst>
          </p:cNvPr>
          <p:cNvCxnSpPr>
            <a:cxnSpLocks/>
          </p:cNvCxnSpPr>
          <p:nvPr/>
        </p:nvCxnSpPr>
        <p:spPr>
          <a:xfrm>
            <a:off x="5563342" y="2004012"/>
            <a:ext cx="0" cy="404869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509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221C2-B85F-435F-8DF3-C714A5472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99FE38-24D5-4D5F-A92E-E4F8B23FB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8D56-3D0E-48B8-8218-1F3A06A96C62}" type="datetime1">
              <a:rPr lang="en-US" smtClean="0"/>
              <a:t>3/24/23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9DF69-BE29-4038-9744-17BFC57B8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B9496F-64EC-46E7-97F0-BCB7E79F8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849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9F19E0-8FE3-45E8-A227-D74EEF1A6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C309E-27D4-401F-A74A-DEA16C7B51DC}" type="datetime1">
              <a:rPr lang="en-US" smtClean="0"/>
              <a:t>3/24/23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FB1926-56F3-40BC-A03F-62B969419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FFE2B6-07A4-4AA0-9BCE-204E13DA4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25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6266A-CB24-44C5-B2E8-011420844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9283"/>
            <a:ext cx="4603963" cy="2572489"/>
          </a:xfrm>
        </p:spPr>
        <p:txBody>
          <a:bodyPr anchor="ctr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9DBD1-7133-47A5-A771-2CEA18533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0796" y="549283"/>
            <a:ext cx="4455517" cy="531970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6A729F-B24D-424E-B067-003B0601F2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1248" y="3296498"/>
            <a:ext cx="4603963" cy="2572489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FA7323-5497-426C-9DD9-3CF69E88E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2B81-2BC3-42D7-B67D-05C685AA80AD}" type="datetime1">
              <a:rPr lang="en-US" smtClean="0"/>
              <a:t>3/24/23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FD7667-4D25-40AF-9D6D-FCB2C21E8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650918-EDF8-47A5-BEA8-AC9A7A153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690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C5D2B-FAFB-4BC9-A917-610FDCD0B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552782"/>
            <a:ext cx="4608576" cy="2569464"/>
          </a:xfr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26A694-5302-42BE-8A7A-6007C10F8F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25952" y="552783"/>
            <a:ext cx="4663440" cy="530826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E4481C-81D6-4329-8203-70B3FCC3F8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1249" y="3300984"/>
            <a:ext cx="4608576" cy="2569464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AD6C12-26C4-4DF7-B013-56D0849AC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B8F2B-E487-4905-B553-FB649F2B6F23}" type="datetime1">
              <a:rPr lang="en-US" smtClean="0"/>
              <a:t>3/24/23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E2F307-FB97-40EC-8517-E6F351B3D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C1B397-305A-42B7-A763-829634B93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13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4BD48A-4D17-4225-AC4D-67B4C686C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52782"/>
            <a:ext cx="9489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F14A2B-77AF-4E51-B0C1-0D361EF81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2096199"/>
            <a:ext cx="9489000" cy="3747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9C2F5-57CA-4152-A766-8F877538FB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1248" y="610269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1000" b="1" kern="1200" cap="all" spc="3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EF7C3A7-D6F6-4D38-A7C3-B72967BB81A6}" type="datetime1">
              <a:rPr lang="en-US" smtClean="0"/>
              <a:t>3/24/23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25FB5-D02B-4BB9-8B8B-D1A11CFE89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234260" y="242762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1000" b="1" kern="1200" cap="all" spc="3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244FF-6F88-4090-A77F-499DF9AAEA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15546" y="5878515"/>
            <a:ext cx="952229" cy="420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3200" b="1" kern="1200" cap="all" spc="3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586042B-6341-4E38-A80C-926D3BB8AAC9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94AEDE-F25F-43E6-A2C4-7FFF41074990}"/>
              </a:ext>
            </a:extLst>
          </p:cNvPr>
          <p:cNvSpPr/>
          <p:nvPr/>
        </p:nvSpPr>
        <p:spPr>
          <a:xfrm>
            <a:off x="367744" y="334928"/>
            <a:ext cx="11456511" cy="61881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C793C08-EF4C-422B-A728-6C717C47DF6F}"/>
              </a:ext>
            </a:extLst>
          </p:cNvPr>
          <p:cNvCxnSpPr>
            <a:cxnSpLocks/>
          </p:cNvCxnSpPr>
          <p:nvPr/>
        </p:nvCxnSpPr>
        <p:spPr>
          <a:xfrm>
            <a:off x="10748698" y="334928"/>
            <a:ext cx="0" cy="618814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E825BC6-56A8-46DE-8037-A9A577624B0D}"/>
              </a:ext>
            </a:extLst>
          </p:cNvPr>
          <p:cNvCxnSpPr>
            <a:cxnSpLocks/>
          </p:cNvCxnSpPr>
          <p:nvPr/>
        </p:nvCxnSpPr>
        <p:spPr>
          <a:xfrm>
            <a:off x="373060" y="6047437"/>
            <a:ext cx="10375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2638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Background Fill">
            <a:extLst>
              <a:ext uri="{FF2B5EF4-FFF2-40B4-BE49-F238E27FC236}">
                <a16:creationId xmlns:a16="http://schemas.microsoft.com/office/drawing/2014/main" id="{6DA65B90-7B06-4499-91BA-CDDD361324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lack">
            <a:extLst>
              <a:ext uri="{FF2B5EF4-FFF2-40B4-BE49-F238E27FC236}">
                <a16:creationId xmlns:a16="http://schemas.microsoft.com/office/drawing/2014/main" id="{E99D7AAF-4170-4D21-AB6C-605F6F100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Montagne sombre">
            <a:extLst>
              <a:ext uri="{FF2B5EF4-FFF2-40B4-BE49-F238E27FC236}">
                <a16:creationId xmlns:a16="http://schemas.microsoft.com/office/drawing/2014/main" id="{A3CD35B7-7502-56FA-DDC4-52BE4B3EB5E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4074" r="-1" b="11634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13" name="Main Frame">
            <a:extLst>
              <a:ext uri="{FF2B5EF4-FFF2-40B4-BE49-F238E27FC236}">
                <a16:creationId xmlns:a16="http://schemas.microsoft.com/office/drawing/2014/main" id="{9502469D-C562-48E3-ABA2-3CFA55C52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744" y="334928"/>
            <a:ext cx="11456511" cy="6188146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5819413-6ACA-914E-AF5F-10B4508A45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663960"/>
            <a:ext cx="6947455" cy="5111275"/>
          </a:xfrm>
        </p:spPr>
        <p:txBody>
          <a:bodyPr anchor="b">
            <a:normAutofit/>
          </a:bodyPr>
          <a:lstStyle/>
          <a:p>
            <a:r>
              <a:rPr lang="fr-FR" dirty="0">
                <a:solidFill>
                  <a:srgbClr val="FFFFFF"/>
                </a:solidFill>
              </a:rPr>
              <a:t>le subjonctif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0993FA9-BDF4-EB45-82C7-28146A8966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28898" y="663960"/>
            <a:ext cx="2063256" cy="5111271"/>
          </a:xfrm>
        </p:spPr>
        <p:txBody>
          <a:bodyPr anchor="t">
            <a:normAutofit/>
          </a:bodyPr>
          <a:lstStyle/>
          <a:p>
            <a:r>
              <a:rPr lang="fr-FR" dirty="0">
                <a:solidFill>
                  <a:srgbClr val="FFFFFF"/>
                </a:solidFill>
              </a:rPr>
              <a:t>Niveau B2</a:t>
            </a:r>
          </a:p>
          <a:p>
            <a:endParaRPr lang="fr-FR" dirty="0">
              <a:solidFill>
                <a:srgbClr val="FFFFFF"/>
              </a:solidFill>
            </a:endParaRPr>
          </a:p>
          <a:p>
            <a:r>
              <a:rPr lang="fr-FR" dirty="0">
                <a:solidFill>
                  <a:srgbClr val="FFFFFF"/>
                </a:solidFill>
              </a:rPr>
              <a:t>OBJECTIFS</a:t>
            </a:r>
          </a:p>
          <a:p>
            <a:endParaRPr lang="fr-FR" dirty="0">
              <a:solidFill>
                <a:srgbClr val="FFFFFF"/>
              </a:solidFill>
            </a:endParaRPr>
          </a:p>
          <a:p>
            <a:r>
              <a:rPr lang="fr-FR" dirty="0">
                <a:solidFill>
                  <a:srgbClr val="FFFFFF"/>
                </a:solidFill>
                <a:latin typeface="Arial Rounded MT Bold" panose="020F0704030504030204" pitchFamily="34" charset="77"/>
              </a:rPr>
              <a:t>TRAVAIL A FAIRE</a:t>
            </a:r>
          </a:p>
          <a:p>
            <a:r>
              <a:rPr lang="fr-FR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déroulement </a:t>
            </a:r>
            <a:endParaRPr lang="fr-FR" dirty="0">
              <a:solidFill>
                <a:srgbClr val="FFFFFF"/>
              </a:solidFill>
              <a:latin typeface="Arial Rounded MT Bold" panose="020F0704030504030204" pitchFamily="34" charset="77"/>
            </a:endParaRPr>
          </a:p>
        </p:txBody>
      </p:sp>
      <p:cxnSp>
        <p:nvCxnSpPr>
          <p:cNvPr id="15" name="Main Horizontal Connector">
            <a:extLst>
              <a:ext uri="{FF2B5EF4-FFF2-40B4-BE49-F238E27FC236}">
                <a16:creationId xmlns:a16="http://schemas.microsoft.com/office/drawing/2014/main" id="{4D594499-F983-4364-8ABC-5BCDC2E90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3060" y="6047437"/>
            <a:ext cx="10375638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52928D3-58AB-4E4F-A2E6-74A3B341C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153400" y="334928"/>
            <a:ext cx="0" cy="5712509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Main Vertical Connector">
            <a:extLst>
              <a:ext uri="{FF2B5EF4-FFF2-40B4-BE49-F238E27FC236}">
                <a16:creationId xmlns:a16="http://schemas.microsoft.com/office/drawing/2014/main" id="{6D4C177C-581F-4CC8-A686-0B6D25DC6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748698" y="334928"/>
            <a:ext cx="0" cy="6188146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82426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Main Frame">
            <a:extLst>
              <a:ext uri="{FF2B5EF4-FFF2-40B4-BE49-F238E27FC236}">
                <a16:creationId xmlns:a16="http://schemas.microsoft.com/office/drawing/2014/main" id="{8B3D301E-EEB6-4474-BFB1-FCD7A1F30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744" y="334928"/>
            <a:ext cx="11456511" cy="61881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20376A7-CF69-2B46-B908-2A64F8EAC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810562"/>
            <a:ext cx="9489000" cy="937040"/>
          </a:xfrm>
        </p:spPr>
        <p:txBody>
          <a:bodyPr>
            <a:normAutofit/>
          </a:bodyPr>
          <a:lstStyle/>
          <a:p>
            <a:r>
              <a:rPr lang="fr-FR" dirty="0"/>
              <a:t>OBJECTIFS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42E753A-9EC8-4017-973A-6477BEF0AD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67744" y="2027271"/>
            <a:ext cx="1038095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Main Horizontal Connector">
            <a:extLst>
              <a:ext uri="{FF2B5EF4-FFF2-40B4-BE49-F238E27FC236}">
                <a16:creationId xmlns:a16="http://schemas.microsoft.com/office/drawing/2014/main" id="{85F2753B-199B-4FF0-838F-41E8D058E9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3060" y="6047437"/>
            <a:ext cx="10375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Main Vertical Connector">
            <a:extLst>
              <a:ext uri="{FF2B5EF4-FFF2-40B4-BE49-F238E27FC236}">
                <a16:creationId xmlns:a16="http://schemas.microsoft.com/office/drawing/2014/main" id="{B0BDEAB7-0E83-4F55-90F4-098569F5A5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748698" y="334928"/>
            <a:ext cx="0" cy="618814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D6161131-5F73-5375-19FD-E322E05AF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4662429"/>
              </p:ext>
            </p:extLst>
          </p:nvPr>
        </p:nvGraphicFramePr>
        <p:xfrm>
          <a:off x="841375" y="2362200"/>
          <a:ext cx="9488488" cy="3349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7671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E2028E-4F8A-CD42-BD05-BDFFBA3D3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rial Rounded MT Bold" panose="020F0704030504030204" pitchFamily="34" charset="77"/>
              </a:rPr>
              <a:t>travail a faire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D95C92-985E-6140-890C-9EDF2AB53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fr-FR" dirty="0">
                <a:solidFill>
                  <a:srgbClr val="00B0F0"/>
                </a:solidFill>
              </a:rPr>
              <a:t>je (</a:t>
            </a:r>
            <a:r>
              <a:rPr lang="fr-FR" dirty="0" err="1">
                <a:solidFill>
                  <a:srgbClr val="00B0F0"/>
                </a:solidFill>
              </a:rPr>
              <a:t>re</a:t>
            </a:r>
            <a:r>
              <a:rPr lang="fr-FR" dirty="0">
                <a:solidFill>
                  <a:srgbClr val="00B0F0"/>
                </a:solidFill>
              </a:rPr>
              <a:t>)vois le subjonctif présent : faites exercice 1</a:t>
            </a:r>
          </a:p>
          <a:p>
            <a:pPr marL="446088" indent="0">
              <a:lnSpc>
                <a:spcPct val="100000"/>
              </a:lnSpc>
              <a:spcBef>
                <a:spcPts val="0"/>
              </a:spcBef>
              <a:buNone/>
              <a:tabLst>
                <a:tab pos="619125" algn="l"/>
              </a:tabLst>
            </a:pPr>
            <a:r>
              <a:rPr lang="fr-FR" dirty="0">
                <a:solidFill>
                  <a:srgbClr val="FF0000"/>
                </a:solidFill>
                <a:latin typeface="Arial Rounded MT Bold" panose="020F0704030504030204" pitchFamily="34" charset="77"/>
              </a:rPr>
              <a:t>faire l'exercice 1: celui de la conjugaison</a:t>
            </a:r>
          </a:p>
          <a:p>
            <a:pPr marL="446088" indent="0">
              <a:lnSpc>
                <a:spcPct val="100000"/>
              </a:lnSpc>
              <a:spcBef>
                <a:spcPts val="0"/>
              </a:spcBef>
              <a:buNone/>
              <a:tabLst>
                <a:tab pos="619125" algn="l"/>
              </a:tabLst>
            </a:pPr>
            <a:endParaRPr lang="fr-FR" dirty="0">
              <a:solidFill>
                <a:srgbClr val="FF0000"/>
              </a:solidFill>
              <a:latin typeface="Arial Rounded MT Bold" panose="020F0704030504030204" pitchFamily="34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dirty="0">
                <a:solidFill>
                  <a:srgbClr val="00B0F0"/>
                </a:solidFill>
              </a:rPr>
              <a:t>2.     le travail sur le subjonctif</a:t>
            </a:r>
          </a:p>
          <a:p>
            <a:pPr marL="446088" indent="0">
              <a:lnSpc>
                <a:spcPct val="100000"/>
              </a:lnSpc>
              <a:spcBef>
                <a:spcPts val="0"/>
              </a:spcBef>
              <a:buNone/>
              <a:tabLst>
                <a:tab pos="619125" algn="l"/>
              </a:tabLst>
            </a:pPr>
            <a:r>
              <a:rPr lang="fr-FR" dirty="0">
                <a:solidFill>
                  <a:srgbClr val="FF0000"/>
                </a:solidFill>
                <a:latin typeface="Arial Rounded MT Bold" panose="020F0704030504030204" pitchFamily="34" charset="77"/>
              </a:rPr>
              <a:t>faire</a:t>
            </a:r>
          </a:p>
          <a:p>
            <a:pPr marL="446088" indent="0">
              <a:lnSpc>
                <a:spcPct val="100000"/>
              </a:lnSpc>
              <a:spcBef>
                <a:spcPts val="0"/>
              </a:spcBef>
              <a:buNone/>
              <a:tabLst>
                <a:tab pos="619125" algn="l"/>
              </a:tabLst>
            </a:pPr>
            <a:endParaRPr lang="fr-FR" dirty="0">
              <a:solidFill>
                <a:srgbClr val="FF0000"/>
              </a:solidFill>
              <a:latin typeface="Arial Rounded MT Bold" panose="020F0704030504030204" pitchFamily="34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dirty="0">
                <a:solidFill>
                  <a:srgbClr val="00B0F0"/>
                </a:solidFill>
              </a:rPr>
              <a:t>3.     je vois le subjonctif passé </a:t>
            </a:r>
          </a:p>
          <a:p>
            <a:pPr marL="446088" indent="0">
              <a:lnSpc>
                <a:spcPct val="100000"/>
              </a:lnSpc>
              <a:spcBef>
                <a:spcPts val="0"/>
              </a:spcBef>
              <a:buNone/>
              <a:tabLst>
                <a:tab pos="619125" algn="l"/>
              </a:tabLst>
            </a:pPr>
            <a:r>
              <a:rPr lang="fr-FR" dirty="0">
                <a:latin typeface="Arial Rounded MT Bold" panose="020F0704030504030204" pitchFamily="34" charset="77"/>
              </a:rPr>
              <a:t>optionnel : regardez ou pas 😃</a:t>
            </a:r>
          </a:p>
          <a:p>
            <a:pPr marL="446088" indent="0">
              <a:lnSpc>
                <a:spcPct val="100000"/>
              </a:lnSpc>
              <a:spcBef>
                <a:spcPts val="0"/>
              </a:spcBef>
              <a:buNone/>
              <a:tabLst>
                <a:tab pos="619125" algn="l"/>
              </a:tabLst>
            </a:pPr>
            <a:endParaRPr lang="fr-FR" dirty="0">
              <a:solidFill>
                <a:srgbClr val="FF0000"/>
              </a:solidFill>
              <a:latin typeface="Arial Rounded MT Bold" panose="020F0704030504030204" pitchFamily="34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dirty="0">
                <a:solidFill>
                  <a:srgbClr val="00B0F0"/>
                </a:solidFill>
              </a:rPr>
              <a:t>4.      comprendre pourquoi le subjonctif</a:t>
            </a:r>
          </a:p>
          <a:p>
            <a:pPr marL="446088" indent="0">
              <a:lnSpc>
                <a:spcPct val="100000"/>
              </a:lnSpc>
              <a:spcBef>
                <a:spcPts val="0"/>
              </a:spcBef>
              <a:buNone/>
              <a:tabLst>
                <a:tab pos="619125" algn="l"/>
              </a:tabLst>
            </a:pPr>
            <a:r>
              <a:rPr lang="fr-FR" dirty="0">
                <a:solidFill>
                  <a:srgbClr val="00B050"/>
                </a:solidFill>
                <a:latin typeface="Arial Rounded MT Bold" panose="020F0704030504030204" pitchFamily="34" charset="77"/>
              </a:rPr>
              <a:t>ne pas faire 😋</a:t>
            </a:r>
          </a:p>
          <a:p>
            <a:pPr marL="446088" indent="0">
              <a:lnSpc>
                <a:spcPct val="100000"/>
              </a:lnSpc>
              <a:spcBef>
                <a:spcPts val="0"/>
              </a:spcBef>
              <a:buNone/>
              <a:tabLst>
                <a:tab pos="619125" algn="l"/>
              </a:tabLst>
            </a:pPr>
            <a:endParaRPr lang="fr-FR" dirty="0">
              <a:solidFill>
                <a:srgbClr val="FF0000"/>
              </a:solidFill>
              <a:latin typeface="Arial Rounded MT Bold" panose="020F070403050403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813471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C011F4-7AD9-AF4A-9D09-375AF906E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déroulement 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F8F06063-36DA-09C9-14C8-288E8F1C92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9716732"/>
              </p:ext>
            </p:extLst>
          </p:nvPr>
        </p:nvGraphicFramePr>
        <p:xfrm>
          <a:off x="841248" y="1538514"/>
          <a:ext cx="9489000" cy="43050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0417408"/>
      </p:ext>
    </p:extLst>
  </p:cSld>
  <p:clrMapOvr>
    <a:masterClrMapping/>
  </p:clrMapOvr>
</p:sld>
</file>

<file path=ppt/theme/theme1.xml><?xml version="1.0" encoding="utf-8"?>
<a:theme xmlns:a="http://schemas.openxmlformats.org/drawingml/2006/main" name="MimeoVTI">
  <a:themeElements>
    <a:clrScheme name="AnalogousFromDarkSeedLeftStep">
      <a:dk1>
        <a:srgbClr val="000000"/>
      </a:dk1>
      <a:lt1>
        <a:srgbClr val="FFFFFF"/>
      </a:lt1>
      <a:dk2>
        <a:srgbClr val="32231C"/>
      </a:dk2>
      <a:lt2>
        <a:srgbClr val="F1F0F3"/>
      </a:lt2>
      <a:accent1>
        <a:srgbClr val="97A942"/>
      </a:accent1>
      <a:accent2>
        <a:srgbClr val="B1943B"/>
      </a:accent2>
      <a:accent3>
        <a:srgbClr val="C3744D"/>
      </a:accent3>
      <a:accent4>
        <a:srgbClr val="B13B44"/>
      </a:accent4>
      <a:accent5>
        <a:srgbClr val="C34D88"/>
      </a:accent5>
      <a:accent6>
        <a:srgbClr val="B13BA7"/>
      </a:accent6>
      <a:hlink>
        <a:srgbClr val="C0436C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Univers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meoVTI" id="{63E3BFD8-7F9C-46D1-A4F3-04054403C108}" vid="{C505C190-EE38-45FD-8294-6454536D04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172</Words>
  <Application>Microsoft Macintosh PowerPoint</Application>
  <PresentationFormat>Grand écran</PresentationFormat>
  <Paragraphs>37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Arial Rounded MT Bold</vt:lpstr>
      <vt:lpstr>Elephant</vt:lpstr>
      <vt:lpstr>Times New Roman</vt:lpstr>
      <vt:lpstr>Univers Condensed</vt:lpstr>
      <vt:lpstr>MimeoVTI</vt:lpstr>
      <vt:lpstr>le subjonctif </vt:lpstr>
      <vt:lpstr>OBJECTIFS</vt:lpstr>
      <vt:lpstr>travail a faire </vt:lpstr>
      <vt:lpstr>déroulement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subjonctif </dc:title>
  <dc:creator>Laurent BOTTIER</dc:creator>
  <cp:lastModifiedBy>Laurent BOTTIER</cp:lastModifiedBy>
  <cp:revision>1</cp:revision>
  <dcterms:created xsi:type="dcterms:W3CDTF">2023-03-24T11:20:42Z</dcterms:created>
  <dcterms:modified xsi:type="dcterms:W3CDTF">2023-03-24T11:23:21Z</dcterms:modified>
</cp:coreProperties>
</file>