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Objects="1"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E3CE0-DC29-C14B-BE5F-0964D518CD71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9B666-2AD1-264A-9778-35429BD6C4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9B666-2AD1-264A-9778-35429BD6C44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A3092-3CF1-994B-AD9D-72B12BA713A9}" type="datetimeFigureOut">
              <a:rPr lang="fr-FR" smtClean="0"/>
              <a:pPr/>
              <a:t>30/03/2023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957BC-BAC3-F344-8CC7-7F5B09E469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>
                <a:sym typeface="Wingdings"/>
              </a:rPr>
              <a:t></a:t>
            </a:r>
            <a:r>
              <a:rPr lang="fr-FR" dirty="0"/>
              <a:t> je sais quand choisir le subjonctif.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nous nous réunissions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devient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prêtera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fassions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soient prévenues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aurons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espérons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se plaignent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faille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peut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soit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devons/devrions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a eu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 startAt="14"/>
            </a:pPr>
            <a:r>
              <a:rPr lang="fr-FR" dirty="0"/>
              <a:t>ont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puisse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aura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a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devons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saurons/allons le savoir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ayons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va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soyons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soit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puissent</a:t>
            </a:r>
          </a:p>
          <a:p>
            <a:pPr marL="514350" indent="-514350">
              <a:buFont typeface="+mj-lt"/>
              <a:buAutoNum type="arabicParenR" startAt="14"/>
            </a:pPr>
            <a:r>
              <a:rPr lang="fr-FR" dirty="0"/>
              <a:t>sera/va être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38200" y="5435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49</Words>
  <Application>Microsoft Macintosh PowerPoint</Application>
  <PresentationFormat>Affichage à l'écran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Zapf Dingbats</vt:lpstr>
      <vt:lpstr>Thème Office</vt:lpstr>
      <vt:lpstr> je sais quand choisir le subjonctif.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Recommandations subjectives </dc:title>
  <dc:creator>Bruno LE MIERE</dc:creator>
  <cp:lastModifiedBy>Laurent BOTTIER</cp:lastModifiedBy>
  <cp:revision>7</cp:revision>
  <dcterms:created xsi:type="dcterms:W3CDTF">2021-10-23T14:06:59Z</dcterms:created>
  <dcterms:modified xsi:type="dcterms:W3CDTF">2023-03-30T06:57:29Z</dcterms:modified>
</cp:coreProperties>
</file>