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138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0333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23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1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898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119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41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213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128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191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43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3BEB-65D0-5F49-A1D8-BD5CB6D3D081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48F4E-125E-CF48-9D12-E5627F89CB9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505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institutions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Objectifs</a:t>
            </a:r>
          </a:p>
          <a:p>
            <a:r>
              <a:rPr lang="fr-FR" dirty="0" smtClean="0"/>
              <a:t>Travail à faire</a:t>
            </a:r>
          </a:p>
          <a:p>
            <a:r>
              <a:rPr lang="fr-FR" dirty="0" smtClean="0"/>
              <a:t>Déroulement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6493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026528"/>
          </a:xfrm>
        </p:spPr>
        <p:txBody>
          <a:bodyPr/>
          <a:lstStyle/>
          <a:p>
            <a:r>
              <a:rPr lang="fr-FR" dirty="0"/>
              <a:t>objectif 1 : je connais les institutions françaises.</a:t>
            </a:r>
          </a:p>
          <a:p>
            <a:r>
              <a:rPr lang="fr-FR" dirty="0"/>
              <a:t>objectif 2 : je connais les symboles institutionnels des Français.</a:t>
            </a:r>
          </a:p>
          <a:p>
            <a:r>
              <a:rPr lang="fr-FR" dirty="0"/>
              <a:t>objectif 3 : je sais comment présenter les institutions de mon pays et le vocabulaire </a:t>
            </a:r>
            <a:r>
              <a:rPr lang="fr-FR" dirty="0" smtClean="0"/>
              <a:t>spécifique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140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TRAVAIL À </a:t>
            </a:r>
            <a:r>
              <a:rPr lang="fr-FR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FAIRE</a:t>
            </a:r>
            <a:endParaRPr lang="fr-FR" dirty="0">
              <a:solidFill>
                <a:srgbClr val="FF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/>
              <a:t>je teste mes connaissances sur les institutions </a:t>
            </a:r>
            <a:r>
              <a:rPr lang="fr-FR" b="1" u="sng" dirty="0" err="1"/>
              <a:t>franç</a:t>
            </a:r>
            <a:r>
              <a:rPr lang="fr-FR" b="1" u="sng" dirty="0" err="1" smtClean="0"/>
              <a:t>aises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FAIRE</a:t>
            </a:r>
            <a:r>
              <a:rPr lang="fr-FR" dirty="0" smtClean="0"/>
              <a:t> </a:t>
            </a:r>
            <a:r>
              <a:rPr lang="fr-FR" dirty="0"/>
              <a:t>LES 3 EXERCICES</a:t>
            </a:r>
          </a:p>
          <a:p>
            <a:r>
              <a:rPr lang="fr-FR" b="1" u="sng" dirty="0"/>
              <a:t>je connais le vocabulaire pour </a:t>
            </a:r>
            <a:r>
              <a:rPr lang="fr-FR" b="1" u="sng" dirty="0" err="1"/>
              <a:t>présenter</a:t>
            </a:r>
            <a:r>
              <a:rPr lang="fr-FR" b="1" u="sng" dirty="0"/>
              <a:t> les institutions de mon </a:t>
            </a:r>
            <a:r>
              <a:rPr lang="fr-FR" b="1" u="sng" dirty="0" smtClean="0"/>
              <a:t>pays.</a:t>
            </a:r>
            <a:endParaRPr lang="fr-FR" dirty="0" smtClean="0"/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LIRE ET PRÉPARER </a:t>
            </a:r>
            <a:r>
              <a:rPr lang="fr-FR" dirty="0"/>
              <a:t>LES QUESTIONS</a:t>
            </a:r>
          </a:p>
          <a:p>
            <a:r>
              <a:rPr lang="fr-FR" b="1" u="sng" dirty="0"/>
              <a:t>je comprends les paroles de la marseillaise</a:t>
            </a: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FAIRE </a:t>
            </a:r>
            <a:r>
              <a:rPr lang="fr-FR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L’ACTIVITÉ</a:t>
            </a:r>
            <a:endParaRPr lang="fr-FR" dirty="0">
              <a:solidFill>
                <a:srgbClr val="FF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142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DÉROULEMENT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Aft>
                <a:spcPts val="1000"/>
              </a:spcAft>
            </a:pPr>
            <a:r>
              <a:rPr lang="fr-FR" b="1" u="sng" dirty="0" smtClean="0">
                <a:effectLst/>
                <a:latin typeface="Calibri" charset="0"/>
                <a:ea typeface="Calibri" charset="0"/>
                <a:cs typeface="Times New Roman" charset="0"/>
              </a:rPr>
              <a:t>je teste mes connaissances sur les institutions </a:t>
            </a:r>
            <a:r>
              <a:rPr lang="fr-FR" b="1" u="sng" dirty="0" err="1" smtClean="0">
                <a:effectLst/>
                <a:latin typeface="Calibri" charset="0"/>
                <a:ea typeface="Calibri" charset="0"/>
                <a:cs typeface="Times New Roman" charset="0"/>
              </a:rPr>
              <a:t>françaises</a:t>
            </a:r>
            <a:endParaRPr lang="fr-FR" dirty="0">
              <a:latin typeface="Calibri" charset="0"/>
              <a:ea typeface="Calibri" charset="0"/>
              <a:cs typeface="Times New Roman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fr-FR" dirty="0" smtClean="0">
                <a:effectLst/>
                <a:latin typeface="Calibri" charset="0"/>
                <a:ea typeface="Calibri" charset="0"/>
                <a:cs typeface="Times New Roman" charset="0"/>
              </a:rPr>
              <a:t>Correction des exercices et discussion sur les symboles institutionnels français</a:t>
            </a:r>
          </a:p>
          <a:p>
            <a:pPr>
              <a:spcAft>
                <a:spcPts val="1000"/>
              </a:spcAft>
            </a:pPr>
            <a:r>
              <a:rPr lang="fr-FR" b="1" u="sng" dirty="0" smtClean="0">
                <a:effectLst/>
                <a:latin typeface="Calibri" charset="0"/>
                <a:ea typeface="Calibri" charset="0"/>
                <a:cs typeface="Times New Roman" charset="0"/>
              </a:rPr>
              <a:t>je connais le vocabulaire pour </a:t>
            </a:r>
            <a:r>
              <a:rPr lang="fr-FR" b="1" u="sng" dirty="0" err="1" smtClean="0">
                <a:effectLst/>
                <a:latin typeface="Calibri" charset="0"/>
                <a:ea typeface="Calibri" charset="0"/>
                <a:cs typeface="Times New Roman" charset="0"/>
              </a:rPr>
              <a:t>présenter</a:t>
            </a:r>
            <a:r>
              <a:rPr lang="fr-FR" b="1" u="sng" dirty="0" smtClean="0">
                <a:effectLst/>
                <a:latin typeface="Calibri" charset="0"/>
                <a:ea typeface="Calibri" charset="0"/>
                <a:cs typeface="Times New Roman" charset="0"/>
              </a:rPr>
              <a:t> les institutions de mon pays.</a:t>
            </a:r>
            <a:endParaRPr lang="fr-FR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fr-FR" dirty="0" smtClean="0">
                <a:effectLst/>
                <a:latin typeface="Calibri" charset="0"/>
                <a:ea typeface="Calibri" charset="0"/>
                <a:cs typeface="Times New Roman" charset="0"/>
              </a:rPr>
              <a:t>Ecoute des questions et lecture possible puis présentation des institutions de votre pays</a:t>
            </a:r>
          </a:p>
          <a:p>
            <a:pPr>
              <a:spcAft>
                <a:spcPts val="1000"/>
              </a:spcAft>
            </a:pPr>
            <a:r>
              <a:rPr lang="fr-FR" b="1" u="sng" dirty="0" smtClean="0">
                <a:effectLst/>
                <a:latin typeface="Calibri" charset="0"/>
                <a:ea typeface="Calibri" charset="0"/>
                <a:cs typeface="Times New Roman" charset="0"/>
              </a:rPr>
              <a:t>je comprends les paroles de la marseillaise</a:t>
            </a:r>
            <a:endParaRPr lang="fr-FR" dirty="0">
              <a:latin typeface="Calibri" charset="0"/>
              <a:ea typeface="Calibri" charset="0"/>
              <a:cs typeface="Times New Roman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fr-FR" dirty="0" smtClean="0">
                <a:effectLst/>
                <a:latin typeface="Calibri" charset="0"/>
                <a:ea typeface="Calibri" charset="0"/>
                <a:cs typeface="Times New Roman" charset="0"/>
              </a:rPr>
              <a:t>Correction et discussion</a:t>
            </a:r>
          </a:p>
          <a:p>
            <a:pPr>
              <a:spcAft>
                <a:spcPts val="1000"/>
              </a:spcAft>
            </a:pPr>
            <a:r>
              <a:rPr lang="fr-FR" b="1" u="sng" dirty="0" smtClean="0">
                <a:effectLst/>
                <a:latin typeface="Calibri" charset="0"/>
                <a:ea typeface="Calibri" charset="0"/>
                <a:cs typeface="Times New Roman" charset="0"/>
              </a:rPr>
              <a:t>J'essaie de comprendre comment fonctionne l'exécutif, le législatif et les liens entre eux</a:t>
            </a:r>
            <a:endParaRPr lang="fr-FR" dirty="0">
              <a:latin typeface="Calibri" charset="0"/>
              <a:ea typeface="Calibri" charset="0"/>
              <a:cs typeface="Times New Roman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fr-FR" dirty="0" smtClean="0">
                <a:effectLst/>
                <a:latin typeface="Calibri" charset="0"/>
                <a:ea typeface="Calibri" charset="0"/>
                <a:cs typeface="Times New Roman" charset="0"/>
              </a:rPr>
              <a:t>Regarder la vidéo ensemble et répondre aux questions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fr-FR" i="1" dirty="0" smtClean="0">
                <a:effectLst/>
                <a:latin typeface="Calibri" charset="0"/>
                <a:ea typeface="Calibri" charset="0"/>
                <a:cs typeface="Times New Roman" charset="0"/>
              </a:rPr>
              <a:t>Par groupe de deux</a:t>
            </a:r>
            <a:r>
              <a:rPr lang="fr-FR" dirty="0" smtClean="0">
                <a:effectLst/>
                <a:latin typeface="Calibri" charset="0"/>
                <a:ea typeface="Calibri" charset="0"/>
                <a:cs typeface="Times New Roman" charset="0"/>
              </a:rPr>
              <a:t>, on fera les activités et on les corrigera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8852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144</Words>
  <Application>Microsoft Macintosh PowerPoint</Application>
  <PresentationFormat>Grand écran</PresentationFormat>
  <Paragraphs>25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 Rounded MT Bold</vt:lpstr>
      <vt:lpstr>Calibri</vt:lpstr>
      <vt:lpstr>Calibri Light</vt:lpstr>
      <vt:lpstr>Times New Roman</vt:lpstr>
      <vt:lpstr>Arial</vt:lpstr>
      <vt:lpstr>Thème Office</vt:lpstr>
      <vt:lpstr>Les institutions</vt:lpstr>
      <vt:lpstr>Objectifs</vt:lpstr>
      <vt:lpstr>TRAVAIL À FAIRE</vt:lpstr>
      <vt:lpstr>DÉROULEMENT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institutions</dc:title>
  <dc:creator>Utilisateur de Microsoft Office</dc:creator>
  <cp:lastModifiedBy>Utilisateur de Microsoft Office</cp:lastModifiedBy>
  <cp:revision>2</cp:revision>
  <dcterms:created xsi:type="dcterms:W3CDTF">2021-03-09T15:04:48Z</dcterms:created>
  <dcterms:modified xsi:type="dcterms:W3CDTF">2021-03-09T15:35:16Z</dcterms:modified>
</cp:coreProperties>
</file>