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08"/>
  </p:normalViewPr>
  <p:slideViewPr>
    <p:cSldViewPr snapToGrid="0" snapToObjects="1">
      <p:cViewPr varScale="1">
        <p:scale>
          <a:sx n="92" d="100"/>
          <a:sy n="92" d="100"/>
        </p:scale>
        <p:origin x="208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Claude François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38369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Objectifs</a:t>
            </a:r>
          </a:p>
          <a:p>
            <a:r>
              <a:rPr lang="fr-FR" dirty="0" smtClean="0"/>
              <a:t>Travail à faire</a:t>
            </a:r>
          </a:p>
          <a:p>
            <a:r>
              <a:rPr lang="fr-FR" dirty="0" smtClean="0"/>
              <a:t>déroulement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733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2194318"/>
          </a:xfrm>
        </p:spPr>
        <p:txBody>
          <a:bodyPr/>
          <a:lstStyle/>
          <a:p>
            <a:r>
              <a:rPr lang="fr-FR" dirty="0"/>
              <a:t>je connais Claude François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7603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Travail à faire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1- écouter une </a:t>
            </a:r>
            <a:r>
              <a:rPr lang="fr-FR" sz="2400" dirty="0" smtClean="0"/>
              <a:t>chanson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Écouter la chanson et faire l’activité demandée</a:t>
            </a:r>
          </a:p>
          <a:p>
            <a:pPr marL="0" indent="0">
              <a:buNone/>
            </a:pPr>
            <a:r>
              <a:rPr lang="fr-FR" sz="2400" dirty="0"/>
              <a:t>2- Vie et importance de Claude </a:t>
            </a:r>
            <a:r>
              <a:rPr lang="fr-FR" sz="2400" dirty="0" smtClean="0"/>
              <a:t>François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Lire la vie de Claude François, répondre aux questions sur sa vie, faire l’activité du vocabulaire et relever les 10 titres de chansons</a:t>
            </a:r>
            <a:endParaRPr lang="fr-FR" dirty="0" smtClean="0"/>
          </a:p>
          <a:p>
            <a:pPr marL="0" indent="0">
              <a:buNone/>
            </a:pPr>
            <a:r>
              <a:rPr lang="fr-FR" sz="2400" dirty="0"/>
              <a:t>3- Quizz musical </a:t>
            </a:r>
            <a:r>
              <a:rPr lang="fr-FR" sz="2400" dirty="0" smtClean="0"/>
              <a:t>!!! </a:t>
            </a:r>
            <a:r>
              <a:rPr lang="fr-FR" sz="24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(rien à faire)</a:t>
            </a:r>
          </a:p>
          <a:p>
            <a:pPr marL="0" indent="0">
              <a:buNone/>
            </a:pPr>
            <a:r>
              <a:rPr lang="fr-FR" sz="2400" dirty="0"/>
              <a:t>4- la légende Claude </a:t>
            </a:r>
            <a:r>
              <a:rPr lang="fr-FR" sz="2400" dirty="0" smtClean="0"/>
              <a:t>François </a:t>
            </a:r>
            <a:r>
              <a:rPr lang="fr-FR" sz="24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(facultatif)</a:t>
            </a:r>
            <a:endParaRPr lang="fr-FR" sz="24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538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déroulemnt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400" dirty="0"/>
              <a:t>1- écouter une </a:t>
            </a:r>
            <a:r>
              <a:rPr lang="fr-FR" sz="2400" dirty="0" smtClean="0"/>
              <a:t>chanson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>
                <a:latin typeface="Times New Roman" charset="0"/>
                <a:ea typeface="Times New Roman" charset="0"/>
                <a:cs typeface="Times New Roman" charset="0"/>
              </a:rPr>
              <a:t>Mise en commun des réponses et discussion</a:t>
            </a:r>
          </a:p>
          <a:p>
            <a:pPr marL="0" indent="0">
              <a:buNone/>
            </a:pPr>
            <a:r>
              <a:rPr lang="fr-FR" sz="2400" dirty="0"/>
              <a:t>2- Vie et importance de Claude </a:t>
            </a:r>
            <a:r>
              <a:rPr lang="fr-FR" sz="2400" dirty="0" smtClean="0"/>
              <a:t>François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>
                <a:latin typeface="Times New Roman" charset="0"/>
                <a:ea typeface="Times New Roman" charset="0"/>
                <a:cs typeface="Times New Roman" charset="0"/>
              </a:rPr>
              <a:t>Mise </a:t>
            </a:r>
            <a:r>
              <a:rPr lang="fr-FR" dirty="0">
                <a:latin typeface="Times New Roman" charset="0"/>
                <a:ea typeface="Times New Roman" charset="0"/>
                <a:cs typeface="Times New Roman" charset="0"/>
              </a:rPr>
              <a:t>en commun des réponses et discussion</a:t>
            </a:r>
          </a:p>
          <a:p>
            <a:pPr marL="0" indent="0">
              <a:buNone/>
            </a:pPr>
            <a:r>
              <a:rPr lang="fr-FR" sz="2400" dirty="0" smtClean="0"/>
              <a:t>3- </a:t>
            </a:r>
            <a:r>
              <a:rPr lang="fr-FR" sz="2400" dirty="0"/>
              <a:t>Quizz musical </a:t>
            </a:r>
            <a:r>
              <a:rPr lang="fr-FR" sz="2400" dirty="0" smtClean="0"/>
              <a:t>!!! </a:t>
            </a:r>
            <a:r>
              <a:rPr lang="fr-FR" sz="24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(rien à faire)</a:t>
            </a:r>
          </a:p>
          <a:p>
            <a:pPr marL="0" indent="0">
              <a:buNone/>
            </a:pPr>
            <a:r>
              <a:rPr lang="fr-FR" dirty="0" smtClean="0">
                <a:latin typeface="Times New Roman" charset="0"/>
                <a:ea typeface="Times New Roman" charset="0"/>
                <a:cs typeface="Times New Roman" charset="0"/>
              </a:rPr>
              <a:t>Retrouver le titre des chansons en les écoutant sous forme de quizz</a:t>
            </a:r>
            <a:endParaRPr lang="fr-FR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pPr marL="0" indent="0">
              <a:buNone/>
            </a:pPr>
            <a:r>
              <a:rPr lang="fr-FR" sz="2400" dirty="0"/>
              <a:t>4- la légende Claude </a:t>
            </a:r>
            <a:r>
              <a:rPr lang="fr-FR" sz="2400" dirty="0" smtClean="0"/>
              <a:t>François </a:t>
            </a:r>
            <a:r>
              <a:rPr lang="fr-FR" sz="24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(facultatif)</a:t>
            </a:r>
          </a:p>
          <a:p>
            <a:pPr marL="0" indent="0">
              <a:buNone/>
            </a:pPr>
            <a:r>
              <a:rPr lang="fr-FR" sz="2200" dirty="0" smtClean="0">
                <a:latin typeface="Times New Roman" charset="0"/>
                <a:ea typeface="Times New Roman" charset="0"/>
                <a:cs typeface="Times New Roman" charset="0"/>
              </a:rPr>
              <a:t>Visionnage des vidéos permettant </a:t>
            </a:r>
            <a:r>
              <a:rPr lang="fr-FR" sz="2200" smtClean="0">
                <a:latin typeface="Times New Roman" charset="0"/>
                <a:ea typeface="Times New Roman" charset="0"/>
                <a:cs typeface="Times New Roman" charset="0"/>
              </a:rPr>
              <a:t>de comprendre </a:t>
            </a:r>
            <a:r>
              <a:rPr lang="fr-FR" sz="2200" dirty="0" smtClean="0">
                <a:latin typeface="Times New Roman" charset="0"/>
                <a:ea typeface="Times New Roman" charset="0"/>
                <a:cs typeface="Times New Roman" charset="0"/>
              </a:rPr>
              <a:t>la place de Claude François </a:t>
            </a:r>
            <a:endParaRPr lang="fr-FR" sz="2200" dirty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pPr marL="0" indent="0">
              <a:buNone/>
            </a:pPr>
            <a:endParaRPr lang="fr-FR" sz="24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9044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Galerie</Template>
  <TotalTime>11</TotalTime>
  <Words>141</Words>
  <Application>Microsoft Macintosh PowerPoint</Application>
  <PresentationFormat>Grand écran</PresentationFormat>
  <Paragraphs>22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 Rounded MT Bold</vt:lpstr>
      <vt:lpstr>Gill Sans MT</vt:lpstr>
      <vt:lpstr>Times New Roman</vt:lpstr>
      <vt:lpstr>Arial</vt:lpstr>
      <vt:lpstr>Gallery</vt:lpstr>
      <vt:lpstr>Claude François</vt:lpstr>
      <vt:lpstr>objectif</vt:lpstr>
      <vt:lpstr>Travail à faire</vt:lpstr>
      <vt:lpstr>déroulemnt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François</dc:title>
  <dc:creator>Utilisateur de Microsoft Office</dc:creator>
  <cp:lastModifiedBy>Utilisateur de Microsoft Office</cp:lastModifiedBy>
  <cp:revision>2</cp:revision>
  <dcterms:created xsi:type="dcterms:W3CDTF">2021-03-25T13:31:56Z</dcterms:created>
  <dcterms:modified xsi:type="dcterms:W3CDTF">2021-03-25T13:43:26Z</dcterms:modified>
</cp:coreProperties>
</file>