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partis politiques français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Objectifs</a:t>
            </a:r>
          </a:p>
          <a:p>
            <a:r>
              <a:rPr lang="fr-FR" dirty="0"/>
              <a:t>Travail</a:t>
            </a:r>
          </a:p>
          <a:p>
            <a:r>
              <a:rPr lang="fr-FR" dirty="0"/>
              <a:t>déroulement</a:t>
            </a:r>
          </a:p>
        </p:txBody>
      </p:sp>
    </p:spTree>
    <p:extLst>
      <p:ext uri="{BB962C8B-B14F-4D97-AF65-F5344CB8AC3E}">
        <p14:creationId xmlns:p14="http://schemas.microsoft.com/office/powerpoint/2010/main" val="53584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je connais les partis politiques français</a:t>
            </a:r>
          </a:p>
          <a:p>
            <a:pPr lvl="1"/>
            <a:r>
              <a:rPr lang="fr-FR" dirty="0"/>
              <a:t>Leur nom</a:t>
            </a:r>
          </a:p>
          <a:p>
            <a:pPr lvl="1"/>
            <a:r>
              <a:rPr lang="fr-FR" dirty="0"/>
              <a:t>Leur idéologie</a:t>
            </a:r>
          </a:p>
          <a:p>
            <a:pPr lvl="1"/>
            <a:r>
              <a:rPr lang="fr-FR" dirty="0"/>
              <a:t>Leurs leaders</a:t>
            </a:r>
          </a:p>
          <a:p>
            <a:pPr lvl="1"/>
            <a:r>
              <a:rPr lang="fr-FR" dirty="0"/>
              <a:t>Leur importance</a:t>
            </a:r>
          </a:p>
          <a:p>
            <a:pPr lvl="1"/>
            <a:r>
              <a:rPr lang="fr-FR" dirty="0"/>
              <a:t>Leur histoire</a:t>
            </a:r>
          </a:p>
        </p:txBody>
      </p:sp>
    </p:spTree>
    <p:extLst>
      <p:ext uri="{BB962C8B-B14F-4D97-AF65-F5344CB8AC3E}">
        <p14:creationId xmlns:p14="http://schemas.microsoft.com/office/powerpoint/2010/main" val="72073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Travail à faire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fr-FR" dirty="0"/>
              <a:t>Je connais la significations des sigles des partis français</a:t>
            </a:r>
          </a:p>
          <a:p>
            <a:pPr lvl="1"/>
            <a:r>
              <a:rPr lang="fr-FR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Faire </a:t>
            </a:r>
          </a:p>
          <a:p>
            <a:pPr>
              <a:buAutoNum type="arabicPeriod"/>
            </a:pPr>
            <a:r>
              <a:rPr lang="fr-FR" dirty="0"/>
              <a:t>je connais les orientations politiques des partis français.</a:t>
            </a:r>
          </a:p>
          <a:p>
            <a:pPr lvl="1"/>
            <a:r>
              <a:rPr lang="fr-FR" dirty="0">
                <a:latin typeface="Arial Rounded MT Bold" charset="0"/>
                <a:ea typeface="Arial Rounded MT Bold" charset="0"/>
                <a:cs typeface="Arial Rounded MT Bold" charset="0"/>
              </a:rPr>
              <a:t>regarder</a:t>
            </a:r>
          </a:p>
          <a:p>
            <a:pPr>
              <a:buAutoNum type="arabicPeriod"/>
            </a:pPr>
            <a:r>
              <a:rPr lang="fr-FR" dirty="0"/>
              <a:t> Je lie les idées politiques aux tendances politiques de droite, de gauche et des extrêmes</a:t>
            </a:r>
          </a:p>
          <a:p>
            <a:pPr lvl="1"/>
            <a:r>
              <a:rPr lang="fr-FR" dirty="0">
                <a:latin typeface="Arial Rounded MT Bold" charset="0"/>
                <a:ea typeface="Arial Rounded MT Bold" charset="0"/>
                <a:cs typeface="Arial Rounded MT Bold" charset="0"/>
              </a:rPr>
              <a:t>regarder </a:t>
            </a:r>
          </a:p>
          <a:p>
            <a:pPr>
              <a:buAutoNum type="arabicPeriod"/>
            </a:pPr>
            <a:r>
              <a:rPr lang="fr-FR" dirty="0"/>
              <a:t>je relie les leaders aux partis</a:t>
            </a:r>
          </a:p>
          <a:p>
            <a:pPr lvl="1"/>
            <a:r>
              <a:rPr lang="fr-FR" dirty="0">
                <a:solidFill>
                  <a:srgbClr val="00B05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ne pas faire 😃</a:t>
            </a:r>
          </a:p>
          <a:p>
            <a:pPr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507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déroulement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30864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/>
            </a:pPr>
            <a:r>
              <a:rPr lang="fr-FR" dirty="0"/>
              <a:t>Je connais la signification des sigles des partis français</a:t>
            </a:r>
          </a:p>
          <a:p>
            <a:pPr lvl="1"/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Correction et discussion</a:t>
            </a:r>
            <a:endParaRPr lang="fr-FR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AutoNum type="arabicPeriod"/>
            </a:pPr>
            <a:r>
              <a:rPr lang="fr-FR" dirty="0"/>
              <a:t>je connais les orientations politiques des partis français</a:t>
            </a:r>
          </a:p>
          <a:p>
            <a:pPr lvl="1">
              <a:spcBef>
                <a:spcPts val="0"/>
              </a:spcBef>
            </a:pP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Travail en binôme pour essayer de faire l’activité</a:t>
            </a:r>
          </a:p>
          <a:p>
            <a:pPr lvl="1">
              <a:spcBef>
                <a:spcPts val="0"/>
              </a:spcBef>
            </a:pP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Correction par mise en commun</a:t>
            </a:r>
            <a:endParaRPr lang="fr-FR" sz="1800" dirty="0"/>
          </a:p>
          <a:p>
            <a:pPr>
              <a:buAutoNum type="arabicPeriod"/>
            </a:pPr>
            <a:r>
              <a:rPr lang="fr-FR" dirty="0"/>
              <a:t>Je lie les idées politiques aux tendances politiques de droite, de gauche et des extrêmes</a:t>
            </a:r>
          </a:p>
          <a:p>
            <a:pPr lvl="1">
              <a:spcBef>
                <a:spcPts val="0"/>
              </a:spcBef>
            </a:pP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Lecture ensemble pour les difficultés de compréhension</a:t>
            </a:r>
          </a:p>
          <a:p>
            <a:pPr lvl="1">
              <a:spcBef>
                <a:spcPts val="0"/>
              </a:spcBef>
            </a:pP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Travail en binôme pour essayer de faire l’activité</a:t>
            </a:r>
          </a:p>
          <a:p>
            <a:pPr lvl="1">
              <a:spcBef>
                <a:spcPts val="0"/>
              </a:spcBef>
            </a:pP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Correction par mise en commun</a:t>
            </a:r>
            <a:endParaRPr lang="fr-FR" dirty="0"/>
          </a:p>
          <a:p>
            <a:pPr>
              <a:buAutoNum type="arabicPeriod"/>
            </a:pPr>
            <a:r>
              <a:rPr lang="fr-FR" dirty="0"/>
              <a:t>je relie les leaders aux partis</a:t>
            </a:r>
          </a:p>
          <a:p>
            <a:pPr lvl="1">
              <a:spcBef>
                <a:spcPts val="0"/>
              </a:spcBef>
            </a:pP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Travail ensemble pour faire l’activité</a:t>
            </a:r>
          </a:p>
          <a:p>
            <a:pPr>
              <a:buAutoNum type="arabicPeriod"/>
            </a:pPr>
            <a:r>
              <a:rPr lang="fr-FR" dirty="0"/>
              <a:t>récapitulation</a:t>
            </a:r>
          </a:p>
          <a:p>
            <a:pPr lvl="1">
              <a:spcBef>
                <a:spcPts val="0"/>
              </a:spcBef>
            </a:pP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Présentation par </a:t>
            </a:r>
            <a:r>
              <a:rPr lang="fr-FR" dirty="0" err="1">
                <a:latin typeface="Times New Roman" charset="0"/>
                <a:ea typeface="Times New Roman" charset="0"/>
                <a:cs typeface="Times New Roman" charset="0"/>
              </a:rPr>
              <a:t>pwpt</a:t>
            </a:r>
            <a:r>
              <a:rPr lang="fr-FR" dirty="0">
                <a:latin typeface="Times New Roman" charset="0"/>
                <a:ea typeface="Times New Roman" charset="0"/>
                <a:cs typeface="Times New Roman" charset="0"/>
              </a:rPr>
              <a:t> et réponses aux questions</a:t>
            </a:r>
          </a:p>
        </p:txBody>
      </p:sp>
    </p:spTree>
    <p:extLst>
      <p:ext uri="{BB962C8B-B14F-4D97-AF65-F5344CB8AC3E}">
        <p14:creationId xmlns:p14="http://schemas.microsoft.com/office/powerpoint/2010/main" val="292520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Salle Ion</Template>
  <TotalTime>75</TotalTime>
  <Words>164</Words>
  <Application>Microsoft Macintosh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Century Gothic</vt:lpstr>
      <vt:lpstr>Times New Roman</vt:lpstr>
      <vt:lpstr>Wingdings 3</vt:lpstr>
      <vt:lpstr>Salle d’ions</vt:lpstr>
      <vt:lpstr>Les partis politiques français</vt:lpstr>
      <vt:lpstr>objectif</vt:lpstr>
      <vt:lpstr>Travail à faire</vt:lpstr>
      <vt:lpstr>déroulement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partis politiques français</dc:title>
  <dc:creator>Utilisateur de Microsoft Office</dc:creator>
  <cp:lastModifiedBy>Laurent BOTTIER</cp:lastModifiedBy>
  <cp:revision>5</cp:revision>
  <dcterms:created xsi:type="dcterms:W3CDTF">2021-03-23T13:13:42Z</dcterms:created>
  <dcterms:modified xsi:type="dcterms:W3CDTF">2023-03-24T09:27:06Z</dcterms:modified>
</cp:coreProperties>
</file>