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7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62CB8-4F44-4108-827B-3A739D13B02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06B245-5931-4135-91A8-A9349944E05F}">
      <dgm:prSet/>
      <dgm:spPr/>
      <dgm:t>
        <a:bodyPr/>
        <a:lstStyle/>
        <a:p>
          <a:r>
            <a:rPr lang="fr-FR"/>
            <a:t>Présentation historique de votre pays</a:t>
          </a:r>
          <a:endParaRPr lang="en-US"/>
        </a:p>
      </dgm:t>
    </dgm:pt>
    <dgm:pt modelId="{D4E5DC9C-3248-4459-8354-B4C3BC799C39}" type="parTrans" cxnId="{ECBDB31A-F343-4767-B9AB-5D8298B11416}">
      <dgm:prSet/>
      <dgm:spPr/>
      <dgm:t>
        <a:bodyPr/>
        <a:lstStyle/>
        <a:p>
          <a:endParaRPr lang="en-US"/>
        </a:p>
      </dgm:t>
    </dgm:pt>
    <dgm:pt modelId="{5490110A-3591-4D21-A904-08E63D15DF52}" type="sibTrans" cxnId="{ECBDB31A-F343-4767-B9AB-5D8298B11416}">
      <dgm:prSet/>
      <dgm:spPr/>
      <dgm:t>
        <a:bodyPr/>
        <a:lstStyle/>
        <a:p>
          <a:endParaRPr lang="en-US"/>
        </a:p>
      </dgm:t>
    </dgm:pt>
    <dgm:pt modelId="{82EE8A2F-58DB-458A-B378-27F69593BEC8}">
      <dgm:prSet/>
      <dgm:spPr/>
      <dgm:t>
        <a:bodyPr/>
        <a:lstStyle/>
        <a:p>
          <a:r>
            <a:rPr lang="fr-FR"/>
            <a:t>Présentation géographique et gastronomique </a:t>
          </a:r>
          <a:r>
            <a:rPr lang="fr-FR" u="sng"/>
            <a:t>de votre région</a:t>
          </a:r>
          <a:endParaRPr lang="en-US"/>
        </a:p>
      </dgm:t>
    </dgm:pt>
    <dgm:pt modelId="{7BB3CFBE-890A-43CE-AD55-2C38E5CA5EB9}" type="parTrans" cxnId="{EA5EF9C6-5A42-4EEF-896F-AA1A65D1E9AD}">
      <dgm:prSet/>
      <dgm:spPr/>
      <dgm:t>
        <a:bodyPr/>
        <a:lstStyle/>
        <a:p>
          <a:endParaRPr lang="en-US"/>
        </a:p>
      </dgm:t>
    </dgm:pt>
    <dgm:pt modelId="{9C677CB1-E0A0-430C-A39E-57AA6FDE7E36}" type="sibTrans" cxnId="{EA5EF9C6-5A42-4EEF-896F-AA1A65D1E9AD}">
      <dgm:prSet/>
      <dgm:spPr/>
      <dgm:t>
        <a:bodyPr/>
        <a:lstStyle/>
        <a:p>
          <a:endParaRPr lang="en-US"/>
        </a:p>
      </dgm:t>
    </dgm:pt>
    <dgm:pt modelId="{027852FD-5C4E-4390-8C16-F84F2C849260}">
      <dgm:prSet/>
      <dgm:spPr/>
      <dgm:t>
        <a:bodyPr/>
        <a:lstStyle/>
        <a:p>
          <a:r>
            <a:rPr lang="fr-FR"/>
            <a:t>La télévision de votre pays ?</a:t>
          </a:r>
          <a:endParaRPr lang="en-US"/>
        </a:p>
      </dgm:t>
    </dgm:pt>
    <dgm:pt modelId="{AACF1410-5C07-44AA-9610-7F9F4B9B5B67}" type="parTrans" cxnId="{27D9B4FB-960B-4D30-A2AC-EFA2808D55F0}">
      <dgm:prSet/>
      <dgm:spPr/>
      <dgm:t>
        <a:bodyPr/>
        <a:lstStyle/>
        <a:p>
          <a:endParaRPr lang="en-US"/>
        </a:p>
      </dgm:t>
    </dgm:pt>
    <dgm:pt modelId="{506AE855-A5D9-475D-93FD-F222E54BAE6A}" type="sibTrans" cxnId="{27D9B4FB-960B-4D30-A2AC-EFA2808D55F0}">
      <dgm:prSet/>
      <dgm:spPr/>
      <dgm:t>
        <a:bodyPr/>
        <a:lstStyle/>
        <a:p>
          <a:endParaRPr lang="en-US"/>
        </a:p>
      </dgm:t>
    </dgm:pt>
    <dgm:pt modelId="{D28506E6-E537-40D4-8CF2-08381A1FB50B}">
      <dgm:prSet/>
      <dgm:spPr/>
      <dgm:t>
        <a:bodyPr/>
        <a:lstStyle/>
        <a:p>
          <a:r>
            <a:rPr lang="fr-FR"/>
            <a:t>Les institutions de votre pays</a:t>
          </a:r>
          <a:endParaRPr lang="en-US"/>
        </a:p>
      </dgm:t>
    </dgm:pt>
    <dgm:pt modelId="{DB260581-F43B-4A6D-8892-3C39EB3769B2}" type="parTrans" cxnId="{05382634-CDC5-405E-98AA-A58DE5C9BA53}">
      <dgm:prSet/>
      <dgm:spPr/>
      <dgm:t>
        <a:bodyPr/>
        <a:lstStyle/>
        <a:p>
          <a:endParaRPr lang="en-US"/>
        </a:p>
      </dgm:t>
    </dgm:pt>
    <dgm:pt modelId="{ED72C187-68C2-453D-BE43-B8BDFEB5B9A0}" type="sibTrans" cxnId="{05382634-CDC5-405E-98AA-A58DE5C9BA53}">
      <dgm:prSet/>
      <dgm:spPr/>
      <dgm:t>
        <a:bodyPr/>
        <a:lstStyle/>
        <a:p>
          <a:endParaRPr lang="en-US"/>
        </a:p>
      </dgm:t>
    </dgm:pt>
    <dgm:pt modelId="{0365697E-633F-43D2-BA73-2ACF4C823868}">
      <dgm:prSet/>
      <dgm:spPr/>
      <dgm:t>
        <a:bodyPr/>
        <a:lstStyle/>
        <a:p>
          <a:r>
            <a:rPr lang="fr-FR"/>
            <a:t>Les fêtes répétitives dans votre pays</a:t>
          </a:r>
          <a:endParaRPr lang="en-US"/>
        </a:p>
      </dgm:t>
    </dgm:pt>
    <dgm:pt modelId="{694E3626-FD81-47B8-9CB3-46FBE9DB5753}" type="parTrans" cxnId="{5FBE9D13-93D7-4DFE-9597-58ABD85528FE}">
      <dgm:prSet/>
      <dgm:spPr/>
      <dgm:t>
        <a:bodyPr/>
        <a:lstStyle/>
        <a:p>
          <a:endParaRPr lang="en-US"/>
        </a:p>
      </dgm:t>
    </dgm:pt>
    <dgm:pt modelId="{06E6B34E-38FE-441A-91F4-3549A7B1CCF7}" type="sibTrans" cxnId="{5FBE9D13-93D7-4DFE-9597-58ABD85528FE}">
      <dgm:prSet/>
      <dgm:spPr/>
      <dgm:t>
        <a:bodyPr/>
        <a:lstStyle/>
        <a:p>
          <a:endParaRPr lang="en-US"/>
        </a:p>
      </dgm:t>
    </dgm:pt>
    <dgm:pt modelId="{6E098F8C-9A0A-4425-9F06-C79545042003}">
      <dgm:prSet/>
      <dgm:spPr/>
      <dgm:t>
        <a:bodyPr/>
        <a:lstStyle/>
        <a:p>
          <a:r>
            <a:rPr lang="fr-FR"/>
            <a:t>Les religions dans votre pays</a:t>
          </a:r>
          <a:endParaRPr lang="en-US"/>
        </a:p>
      </dgm:t>
    </dgm:pt>
    <dgm:pt modelId="{FD3B4611-88AF-4D77-9BE1-F5308B05F3B4}" type="parTrans" cxnId="{4DAB47BC-2AC7-454D-804A-19DD1DE1F531}">
      <dgm:prSet/>
      <dgm:spPr/>
      <dgm:t>
        <a:bodyPr/>
        <a:lstStyle/>
        <a:p>
          <a:endParaRPr lang="en-US"/>
        </a:p>
      </dgm:t>
    </dgm:pt>
    <dgm:pt modelId="{B4E92DD0-C2A0-4AC7-AD5A-52E997D9FA9F}" type="sibTrans" cxnId="{4DAB47BC-2AC7-454D-804A-19DD1DE1F531}">
      <dgm:prSet/>
      <dgm:spPr/>
      <dgm:t>
        <a:bodyPr/>
        <a:lstStyle/>
        <a:p>
          <a:endParaRPr lang="en-US"/>
        </a:p>
      </dgm:t>
    </dgm:pt>
    <dgm:pt modelId="{A701CF9A-A042-4804-8405-3D655897BA67}">
      <dgm:prSet/>
      <dgm:spPr/>
      <dgm:t>
        <a:bodyPr/>
        <a:lstStyle/>
        <a:p>
          <a:r>
            <a:rPr lang="fr-FR"/>
            <a:t>Le système éducatif dans votre pays</a:t>
          </a:r>
          <a:endParaRPr lang="en-US"/>
        </a:p>
      </dgm:t>
    </dgm:pt>
    <dgm:pt modelId="{17C94C97-2705-40F8-A33D-3919897DDECD}" type="parTrans" cxnId="{2A437C21-DC09-4187-B35C-46C27BE56CCB}">
      <dgm:prSet/>
      <dgm:spPr/>
      <dgm:t>
        <a:bodyPr/>
        <a:lstStyle/>
        <a:p>
          <a:endParaRPr lang="en-US"/>
        </a:p>
      </dgm:t>
    </dgm:pt>
    <dgm:pt modelId="{2B4D8E16-B216-494B-955E-467F5D6D7AA1}" type="sibTrans" cxnId="{2A437C21-DC09-4187-B35C-46C27BE56CCB}">
      <dgm:prSet/>
      <dgm:spPr/>
      <dgm:t>
        <a:bodyPr/>
        <a:lstStyle/>
        <a:p>
          <a:endParaRPr lang="en-US"/>
        </a:p>
      </dgm:t>
    </dgm:pt>
    <dgm:pt modelId="{E5F405C1-CDB6-4A0F-9F75-DEBE93E5D549}">
      <dgm:prSet/>
      <dgm:spPr/>
      <dgm:t>
        <a:bodyPr/>
        <a:lstStyle/>
        <a:p>
          <a:r>
            <a:rPr lang="fr-FR"/>
            <a:t>La presse dans votre pays</a:t>
          </a:r>
          <a:endParaRPr lang="en-US"/>
        </a:p>
      </dgm:t>
    </dgm:pt>
    <dgm:pt modelId="{BD4EF5E9-2D62-4E4F-9BC9-C8F320F25FF8}" type="parTrans" cxnId="{AB96EFC0-1755-4B19-BF40-D99D84F2F420}">
      <dgm:prSet/>
      <dgm:spPr/>
      <dgm:t>
        <a:bodyPr/>
        <a:lstStyle/>
        <a:p>
          <a:endParaRPr lang="en-US"/>
        </a:p>
      </dgm:t>
    </dgm:pt>
    <dgm:pt modelId="{B7CF9FAF-B1BD-4D88-B7EA-FD2FE4990F49}" type="sibTrans" cxnId="{AB96EFC0-1755-4B19-BF40-D99D84F2F420}">
      <dgm:prSet/>
      <dgm:spPr/>
      <dgm:t>
        <a:bodyPr/>
        <a:lstStyle/>
        <a:p>
          <a:endParaRPr lang="en-US"/>
        </a:p>
      </dgm:t>
    </dgm:pt>
    <dgm:pt modelId="{37085E6D-4535-475D-BC5F-663F63A62F0D}">
      <dgm:prSet/>
      <dgm:spPr/>
      <dgm:t>
        <a:bodyPr/>
        <a:lstStyle/>
        <a:p>
          <a:r>
            <a:rPr lang="fr-FR"/>
            <a:t>Les partis politiques dans votre pays</a:t>
          </a:r>
          <a:endParaRPr lang="en-US"/>
        </a:p>
      </dgm:t>
    </dgm:pt>
    <dgm:pt modelId="{A17FD5C2-0F7C-47F6-BF03-FD621179E06C}" type="parTrans" cxnId="{63660D60-15EA-495C-8F1E-5975036087A1}">
      <dgm:prSet/>
      <dgm:spPr/>
      <dgm:t>
        <a:bodyPr/>
        <a:lstStyle/>
        <a:p>
          <a:endParaRPr lang="en-US"/>
        </a:p>
      </dgm:t>
    </dgm:pt>
    <dgm:pt modelId="{14951E79-3034-4817-8C1C-0979343E1BE6}" type="sibTrans" cxnId="{63660D60-15EA-495C-8F1E-5975036087A1}">
      <dgm:prSet/>
      <dgm:spPr/>
      <dgm:t>
        <a:bodyPr/>
        <a:lstStyle/>
        <a:p>
          <a:endParaRPr lang="en-US"/>
        </a:p>
      </dgm:t>
    </dgm:pt>
    <dgm:pt modelId="{FBB3733F-4346-C748-A856-35707CA9CA59}" type="pres">
      <dgm:prSet presAssocID="{EDD62CB8-4F44-4108-827B-3A739D13B02E}" presName="diagram" presStyleCnt="0">
        <dgm:presLayoutVars>
          <dgm:dir/>
          <dgm:resizeHandles val="exact"/>
        </dgm:presLayoutVars>
      </dgm:prSet>
      <dgm:spPr/>
    </dgm:pt>
    <dgm:pt modelId="{E3DA5B4B-6191-CA49-9214-2E50DB20D2A8}" type="pres">
      <dgm:prSet presAssocID="{5B06B245-5931-4135-91A8-A9349944E05F}" presName="node" presStyleLbl="node1" presStyleIdx="0" presStyleCnt="9">
        <dgm:presLayoutVars>
          <dgm:bulletEnabled val="1"/>
        </dgm:presLayoutVars>
      </dgm:prSet>
      <dgm:spPr/>
    </dgm:pt>
    <dgm:pt modelId="{7D0D46CA-996F-DF43-828B-BB8CD69EE1C8}" type="pres">
      <dgm:prSet presAssocID="{5490110A-3591-4D21-A904-08E63D15DF52}" presName="sibTrans" presStyleCnt="0"/>
      <dgm:spPr/>
    </dgm:pt>
    <dgm:pt modelId="{FF0F18EF-BBDC-F447-95A4-0587932AE9CB}" type="pres">
      <dgm:prSet presAssocID="{82EE8A2F-58DB-458A-B378-27F69593BEC8}" presName="node" presStyleLbl="node1" presStyleIdx="1" presStyleCnt="9">
        <dgm:presLayoutVars>
          <dgm:bulletEnabled val="1"/>
        </dgm:presLayoutVars>
      </dgm:prSet>
      <dgm:spPr/>
    </dgm:pt>
    <dgm:pt modelId="{05DE674B-4C1E-9148-B0FE-C63331E6FFB5}" type="pres">
      <dgm:prSet presAssocID="{9C677CB1-E0A0-430C-A39E-57AA6FDE7E36}" presName="sibTrans" presStyleCnt="0"/>
      <dgm:spPr/>
    </dgm:pt>
    <dgm:pt modelId="{20AE084D-6BE0-484E-A27B-2BE5045BB377}" type="pres">
      <dgm:prSet presAssocID="{027852FD-5C4E-4390-8C16-F84F2C849260}" presName="node" presStyleLbl="node1" presStyleIdx="2" presStyleCnt="9">
        <dgm:presLayoutVars>
          <dgm:bulletEnabled val="1"/>
        </dgm:presLayoutVars>
      </dgm:prSet>
      <dgm:spPr/>
    </dgm:pt>
    <dgm:pt modelId="{B333C946-3D38-FE4A-A6EC-760B1069F100}" type="pres">
      <dgm:prSet presAssocID="{506AE855-A5D9-475D-93FD-F222E54BAE6A}" presName="sibTrans" presStyleCnt="0"/>
      <dgm:spPr/>
    </dgm:pt>
    <dgm:pt modelId="{DC6B8577-6BAD-FE49-BE18-F728C2D1CCF9}" type="pres">
      <dgm:prSet presAssocID="{D28506E6-E537-40D4-8CF2-08381A1FB50B}" presName="node" presStyleLbl="node1" presStyleIdx="3" presStyleCnt="9">
        <dgm:presLayoutVars>
          <dgm:bulletEnabled val="1"/>
        </dgm:presLayoutVars>
      </dgm:prSet>
      <dgm:spPr/>
    </dgm:pt>
    <dgm:pt modelId="{4ABBD5B8-51B6-9E49-A279-AA57803FF84C}" type="pres">
      <dgm:prSet presAssocID="{ED72C187-68C2-453D-BE43-B8BDFEB5B9A0}" presName="sibTrans" presStyleCnt="0"/>
      <dgm:spPr/>
    </dgm:pt>
    <dgm:pt modelId="{71B60916-7554-674B-9F6B-64DD7D603281}" type="pres">
      <dgm:prSet presAssocID="{0365697E-633F-43D2-BA73-2ACF4C823868}" presName="node" presStyleLbl="node1" presStyleIdx="4" presStyleCnt="9">
        <dgm:presLayoutVars>
          <dgm:bulletEnabled val="1"/>
        </dgm:presLayoutVars>
      </dgm:prSet>
      <dgm:spPr/>
    </dgm:pt>
    <dgm:pt modelId="{0C8EE1C4-1FA0-1E4D-B0A9-F88D5A9E1ABD}" type="pres">
      <dgm:prSet presAssocID="{06E6B34E-38FE-441A-91F4-3549A7B1CCF7}" presName="sibTrans" presStyleCnt="0"/>
      <dgm:spPr/>
    </dgm:pt>
    <dgm:pt modelId="{9406B6E5-4C15-C640-9394-5B7514BC2667}" type="pres">
      <dgm:prSet presAssocID="{6E098F8C-9A0A-4425-9F06-C79545042003}" presName="node" presStyleLbl="node1" presStyleIdx="5" presStyleCnt="9">
        <dgm:presLayoutVars>
          <dgm:bulletEnabled val="1"/>
        </dgm:presLayoutVars>
      </dgm:prSet>
      <dgm:spPr/>
    </dgm:pt>
    <dgm:pt modelId="{EC9AB2D6-B931-C14B-A744-284B3DE81D35}" type="pres">
      <dgm:prSet presAssocID="{B4E92DD0-C2A0-4AC7-AD5A-52E997D9FA9F}" presName="sibTrans" presStyleCnt="0"/>
      <dgm:spPr/>
    </dgm:pt>
    <dgm:pt modelId="{3941D45C-81A2-C249-83E2-5E53E68B5467}" type="pres">
      <dgm:prSet presAssocID="{A701CF9A-A042-4804-8405-3D655897BA67}" presName="node" presStyleLbl="node1" presStyleIdx="6" presStyleCnt="9">
        <dgm:presLayoutVars>
          <dgm:bulletEnabled val="1"/>
        </dgm:presLayoutVars>
      </dgm:prSet>
      <dgm:spPr/>
    </dgm:pt>
    <dgm:pt modelId="{39BBA80D-BBCF-924A-A4C9-1C926E675242}" type="pres">
      <dgm:prSet presAssocID="{2B4D8E16-B216-494B-955E-467F5D6D7AA1}" presName="sibTrans" presStyleCnt="0"/>
      <dgm:spPr/>
    </dgm:pt>
    <dgm:pt modelId="{1A20CA7F-DBE2-404C-9166-A4F7021C66A2}" type="pres">
      <dgm:prSet presAssocID="{E5F405C1-CDB6-4A0F-9F75-DEBE93E5D549}" presName="node" presStyleLbl="node1" presStyleIdx="7" presStyleCnt="9">
        <dgm:presLayoutVars>
          <dgm:bulletEnabled val="1"/>
        </dgm:presLayoutVars>
      </dgm:prSet>
      <dgm:spPr/>
    </dgm:pt>
    <dgm:pt modelId="{4C1DB156-F51B-DA46-B2BC-A581EA8F0558}" type="pres">
      <dgm:prSet presAssocID="{B7CF9FAF-B1BD-4D88-B7EA-FD2FE4990F49}" presName="sibTrans" presStyleCnt="0"/>
      <dgm:spPr/>
    </dgm:pt>
    <dgm:pt modelId="{18C5C213-C682-5642-BB98-FE04FC2956AA}" type="pres">
      <dgm:prSet presAssocID="{37085E6D-4535-475D-BC5F-663F63A62F0D}" presName="node" presStyleLbl="node1" presStyleIdx="8" presStyleCnt="9">
        <dgm:presLayoutVars>
          <dgm:bulletEnabled val="1"/>
        </dgm:presLayoutVars>
      </dgm:prSet>
      <dgm:spPr/>
    </dgm:pt>
  </dgm:ptLst>
  <dgm:cxnLst>
    <dgm:cxn modelId="{B0ADA610-0C5F-2F49-8E4A-C3CC09FE649B}" type="presOf" srcId="{0365697E-633F-43D2-BA73-2ACF4C823868}" destId="{71B60916-7554-674B-9F6B-64DD7D603281}" srcOrd="0" destOrd="0" presId="urn:microsoft.com/office/officeart/2005/8/layout/default"/>
    <dgm:cxn modelId="{5FBE9D13-93D7-4DFE-9597-58ABD85528FE}" srcId="{EDD62CB8-4F44-4108-827B-3A739D13B02E}" destId="{0365697E-633F-43D2-BA73-2ACF4C823868}" srcOrd="4" destOrd="0" parTransId="{694E3626-FD81-47B8-9CB3-46FBE9DB5753}" sibTransId="{06E6B34E-38FE-441A-91F4-3549A7B1CCF7}"/>
    <dgm:cxn modelId="{ECBDB31A-F343-4767-B9AB-5D8298B11416}" srcId="{EDD62CB8-4F44-4108-827B-3A739D13B02E}" destId="{5B06B245-5931-4135-91A8-A9349944E05F}" srcOrd="0" destOrd="0" parTransId="{D4E5DC9C-3248-4459-8354-B4C3BC799C39}" sibTransId="{5490110A-3591-4D21-A904-08E63D15DF52}"/>
    <dgm:cxn modelId="{2A437C21-DC09-4187-B35C-46C27BE56CCB}" srcId="{EDD62CB8-4F44-4108-827B-3A739D13B02E}" destId="{A701CF9A-A042-4804-8405-3D655897BA67}" srcOrd="6" destOrd="0" parTransId="{17C94C97-2705-40F8-A33D-3919897DDECD}" sibTransId="{2B4D8E16-B216-494B-955E-467F5D6D7AA1}"/>
    <dgm:cxn modelId="{05382634-CDC5-405E-98AA-A58DE5C9BA53}" srcId="{EDD62CB8-4F44-4108-827B-3A739D13B02E}" destId="{D28506E6-E537-40D4-8CF2-08381A1FB50B}" srcOrd="3" destOrd="0" parTransId="{DB260581-F43B-4A6D-8892-3C39EB3769B2}" sibTransId="{ED72C187-68C2-453D-BE43-B8BDFEB5B9A0}"/>
    <dgm:cxn modelId="{AE7E4041-4361-EE40-90A3-0151DA9A2703}" type="presOf" srcId="{37085E6D-4535-475D-BC5F-663F63A62F0D}" destId="{18C5C213-C682-5642-BB98-FE04FC2956AA}" srcOrd="0" destOrd="0" presId="urn:microsoft.com/office/officeart/2005/8/layout/default"/>
    <dgm:cxn modelId="{63C11D4B-1ED1-BF42-9E30-474C3D76CF25}" type="presOf" srcId="{E5F405C1-CDB6-4A0F-9F75-DEBE93E5D549}" destId="{1A20CA7F-DBE2-404C-9166-A4F7021C66A2}" srcOrd="0" destOrd="0" presId="urn:microsoft.com/office/officeart/2005/8/layout/default"/>
    <dgm:cxn modelId="{6947885A-E88D-FC4D-91AB-0A1BC0F4C64A}" type="presOf" srcId="{D28506E6-E537-40D4-8CF2-08381A1FB50B}" destId="{DC6B8577-6BAD-FE49-BE18-F728C2D1CCF9}" srcOrd="0" destOrd="0" presId="urn:microsoft.com/office/officeart/2005/8/layout/default"/>
    <dgm:cxn modelId="{63660D60-15EA-495C-8F1E-5975036087A1}" srcId="{EDD62CB8-4F44-4108-827B-3A739D13B02E}" destId="{37085E6D-4535-475D-BC5F-663F63A62F0D}" srcOrd="8" destOrd="0" parTransId="{A17FD5C2-0F7C-47F6-BF03-FD621179E06C}" sibTransId="{14951E79-3034-4817-8C1C-0979343E1BE6}"/>
    <dgm:cxn modelId="{41815A85-0785-C340-A4A5-031D1E042B80}" type="presOf" srcId="{A701CF9A-A042-4804-8405-3D655897BA67}" destId="{3941D45C-81A2-C249-83E2-5E53E68B5467}" srcOrd="0" destOrd="0" presId="urn:microsoft.com/office/officeart/2005/8/layout/default"/>
    <dgm:cxn modelId="{53508C96-42BC-F548-A915-375F3B8C39F1}" type="presOf" srcId="{5B06B245-5931-4135-91A8-A9349944E05F}" destId="{E3DA5B4B-6191-CA49-9214-2E50DB20D2A8}" srcOrd="0" destOrd="0" presId="urn:microsoft.com/office/officeart/2005/8/layout/default"/>
    <dgm:cxn modelId="{A3B24DA1-3C30-454B-86CA-060CA8BFB12D}" type="presOf" srcId="{82EE8A2F-58DB-458A-B378-27F69593BEC8}" destId="{FF0F18EF-BBDC-F447-95A4-0587932AE9CB}" srcOrd="0" destOrd="0" presId="urn:microsoft.com/office/officeart/2005/8/layout/default"/>
    <dgm:cxn modelId="{4DAB47BC-2AC7-454D-804A-19DD1DE1F531}" srcId="{EDD62CB8-4F44-4108-827B-3A739D13B02E}" destId="{6E098F8C-9A0A-4425-9F06-C79545042003}" srcOrd="5" destOrd="0" parTransId="{FD3B4611-88AF-4D77-9BE1-F5308B05F3B4}" sibTransId="{B4E92DD0-C2A0-4AC7-AD5A-52E997D9FA9F}"/>
    <dgm:cxn modelId="{AB96EFC0-1755-4B19-BF40-D99D84F2F420}" srcId="{EDD62CB8-4F44-4108-827B-3A739D13B02E}" destId="{E5F405C1-CDB6-4A0F-9F75-DEBE93E5D549}" srcOrd="7" destOrd="0" parTransId="{BD4EF5E9-2D62-4E4F-9BC9-C8F320F25FF8}" sibTransId="{B7CF9FAF-B1BD-4D88-B7EA-FD2FE4990F49}"/>
    <dgm:cxn modelId="{EA5EF9C6-5A42-4EEF-896F-AA1A65D1E9AD}" srcId="{EDD62CB8-4F44-4108-827B-3A739D13B02E}" destId="{82EE8A2F-58DB-458A-B378-27F69593BEC8}" srcOrd="1" destOrd="0" parTransId="{7BB3CFBE-890A-43CE-AD55-2C38E5CA5EB9}" sibTransId="{9C677CB1-E0A0-430C-A39E-57AA6FDE7E36}"/>
    <dgm:cxn modelId="{04F3C4D1-9A07-5E46-B113-CAB83D1DF2DE}" type="presOf" srcId="{EDD62CB8-4F44-4108-827B-3A739D13B02E}" destId="{FBB3733F-4346-C748-A856-35707CA9CA59}" srcOrd="0" destOrd="0" presId="urn:microsoft.com/office/officeart/2005/8/layout/default"/>
    <dgm:cxn modelId="{9FC95BD5-840B-494B-B8B8-04BE0D6FE138}" type="presOf" srcId="{027852FD-5C4E-4390-8C16-F84F2C849260}" destId="{20AE084D-6BE0-484E-A27B-2BE5045BB377}" srcOrd="0" destOrd="0" presId="urn:microsoft.com/office/officeart/2005/8/layout/default"/>
    <dgm:cxn modelId="{69E5C4D7-CFFB-8545-9DCE-B68C300B0B5D}" type="presOf" srcId="{6E098F8C-9A0A-4425-9F06-C79545042003}" destId="{9406B6E5-4C15-C640-9394-5B7514BC2667}" srcOrd="0" destOrd="0" presId="urn:microsoft.com/office/officeart/2005/8/layout/default"/>
    <dgm:cxn modelId="{27D9B4FB-960B-4D30-A2AC-EFA2808D55F0}" srcId="{EDD62CB8-4F44-4108-827B-3A739D13B02E}" destId="{027852FD-5C4E-4390-8C16-F84F2C849260}" srcOrd="2" destOrd="0" parTransId="{AACF1410-5C07-44AA-9610-7F9F4B9B5B67}" sibTransId="{506AE855-A5D9-475D-93FD-F222E54BAE6A}"/>
    <dgm:cxn modelId="{1D1785D9-9ECF-2641-8B54-B32F53EF039B}" type="presParOf" srcId="{FBB3733F-4346-C748-A856-35707CA9CA59}" destId="{E3DA5B4B-6191-CA49-9214-2E50DB20D2A8}" srcOrd="0" destOrd="0" presId="urn:microsoft.com/office/officeart/2005/8/layout/default"/>
    <dgm:cxn modelId="{32A4E49F-2D36-6B41-B872-0C79C8D2198E}" type="presParOf" srcId="{FBB3733F-4346-C748-A856-35707CA9CA59}" destId="{7D0D46CA-996F-DF43-828B-BB8CD69EE1C8}" srcOrd="1" destOrd="0" presId="urn:microsoft.com/office/officeart/2005/8/layout/default"/>
    <dgm:cxn modelId="{B71734F3-03A1-4D40-A190-2E2596B7FC32}" type="presParOf" srcId="{FBB3733F-4346-C748-A856-35707CA9CA59}" destId="{FF0F18EF-BBDC-F447-95A4-0587932AE9CB}" srcOrd="2" destOrd="0" presId="urn:microsoft.com/office/officeart/2005/8/layout/default"/>
    <dgm:cxn modelId="{6D1F03B0-74D5-9A40-9763-06319C6CB29D}" type="presParOf" srcId="{FBB3733F-4346-C748-A856-35707CA9CA59}" destId="{05DE674B-4C1E-9148-B0FE-C63331E6FFB5}" srcOrd="3" destOrd="0" presId="urn:microsoft.com/office/officeart/2005/8/layout/default"/>
    <dgm:cxn modelId="{AD0DD70B-4BE4-C144-AB27-79815CE7068F}" type="presParOf" srcId="{FBB3733F-4346-C748-A856-35707CA9CA59}" destId="{20AE084D-6BE0-484E-A27B-2BE5045BB377}" srcOrd="4" destOrd="0" presId="urn:microsoft.com/office/officeart/2005/8/layout/default"/>
    <dgm:cxn modelId="{4CD770D4-5C61-7E45-9EBB-1771B6C5D41F}" type="presParOf" srcId="{FBB3733F-4346-C748-A856-35707CA9CA59}" destId="{B333C946-3D38-FE4A-A6EC-760B1069F100}" srcOrd="5" destOrd="0" presId="urn:microsoft.com/office/officeart/2005/8/layout/default"/>
    <dgm:cxn modelId="{AEFC3293-D671-994C-A227-2697A7CE8E2F}" type="presParOf" srcId="{FBB3733F-4346-C748-A856-35707CA9CA59}" destId="{DC6B8577-6BAD-FE49-BE18-F728C2D1CCF9}" srcOrd="6" destOrd="0" presId="urn:microsoft.com/office/officeart/2005/8/layout/default"/>
    <dgm:cxn modelId="{C2FCED00-8067-9B4B-85AF-6A4C8A8A87B5}" type="presParOf" srcId="{FBB3733F-4346-C748-A856-35707CA9CA59}" destId="{4ABBD5B8-51B6-9E49-A279-AA57803FF84C}" srcOrd="7" destOrd="0" presId="urn:microsoft.com/office/officeart/2005/8/layout/default"/>
    <dgm:cxn modelId="{2F0353A6-1216-1642-9A2E-A02A56431705}" type="presParOf" srcId="{FBB3733F-4346-C748-A856-35707CA9CA59}" destId="{71B60916-7554-674B-9F6B-64DD7D603281}" srcOrd="8" destOrd="0" presId="urn:microsoft.com/office/officeart/2005/8/layout/default"/>
    <dgm:cxn modelId="{C36D00A4-45D5-1D45-9FCD-0E25AC52808B}" type="presParOf" srcId="{FBB3733F-4346-C748-A856-35707CA9CA59}" destId="{0C8EE1C4-1FA0-1E4D-B0A9-F88D5A9E1ABD}" srcOrd="9" destOrd="0" presId="urn:microsoft.com/office/officeart/2005/8/layout/default"/>
    <dgm:cxn modelId="{F41D279B-25D4-1645-A95E-83A624A9338D}" type="presParOf" srcId="{FBB3733F-4346-C748-A856-35707CA9CA59}" destId="{9406B6E5-4C15-C640-9394-5B7514BC2667}" srcOrd="10" destOrd="0" presId="urn:microsoft.com/office/officeart/2005/8/layout/default"/>
    <dgm:cxn modelId="{953AFD0C-7ACE-EC44-902A-51CFBDD51B7A}" type="presParOf" srcId="{FBB3733F-4346-C748-A856-35707CA9CA59}" destId="{EC9AB2D6-B931-C14B-A744-284B3DE81D35}" srcOrd="11" destOrd="0" presId="urn:microsoft.com/office/officeart/2005/8/layout/default"/>
    <dgm:cxn modelId="{95210FC6-A3D4-2449-847D-58DD6428DA8D}" type="presParOf" srcId="{FBB3733F-4346-C748-A856-35707CA9CA59}" destId="{3941D45C-81A2-C249-83E2-5E53E68B5467}" srcOrd="12" destOrd="0" presId="urn:microsoft.com/office/officeart/2005/8/layout/default"/>
    <dgm:cxn modelId="{2FCC6709-E5F5-F548-9B11-B97C04A7AA97}" type="presParOf" srcId="{FBB3733F-4346-C748-A856-35707CA9CA59}" destId="{39BBA80D-BBCF-924A-A4C9-1C926E675242}" srcOrd="13" destOrd="0" presId="urn:microsoft.com/office/officeart/2005/8/layout/default"/>
    <dgm:cxn modelId="{AEA9E40E-4D3D-4743-991E-650265970D4E}" type="presParOf" srcId="{FBB3733F-4346-C748-A856-35707CA9CA59}" destId="{1A20CA7F-DBE2-404C-9166-A4F7021C66A2}" srcOrd="14" destOrd="0" presId="urn:microsoft.com/office/officeart/2005/8/layout/default"/>
    <dgm:cxn modelId="{B153FA3F-D398-CF41-92C9-FFBB6273E086}" type="presParOf" srcId="{FBB3733F-4346-C748-A856-35707CA9CA59}" destId="{4C1DB156-F51B-DA46-B2BC-A581EA8F0558}" srcOrd="15" destOrd="0" presId="urn:microsoft.com/office/officeart/2005/8/layout/default"/>
    <dgm:cxn modelId="{83EBB6A8-4A6E-E64A-B7FD-1CD972FBE1E3}" type="presParOf" srcId="{FBB3733F-4346-C748-A856-35707CA9CA59}" destId="{18C5C213-C682-5642-BB98-FE04FC2956A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A5B4B-6191-CA49-9214-2E50DB20D2A8}">
      <dsp:nvSpPr>
        <dsp:cNvPr id="0" name=""/>
        <dsp:cNvSpPr/>
      </dsp:nvSpPr>
      <dsp:spPr>
        <a:xfrm>
          <a:off x="0" y="457772"/>
          <a:ext cx="1406744" cy="8440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Présentation historique de votre pays</a:t>
          </a:r>
          <a:endParaRPr lang="en-US" sz="1300" kern="1200"/>
        </a:p>
      </dsp:txBody>
      <dsp:txXfrm>
        <a:off x="0" y="457772"/>
        <a:ext cx="1406744" cy="844046"/>
      </dsp:txXfrm>
    </dsp:sp>
    <dsp:sp modelId="{FF0F18EF-BBDC-F447-95A4-0587932AE9CB}">
      <dsp:nvSpPr>
        <dsp:cNvPr id="0" name=""/>
        <dsp:cNvSpPr/>
      </dsp:nvSpPr>
      <dsp:spPr>
        <a:xfrm>
          <a:off x="1547418" y="457772"/>
          <a:ext cx="1406744" cy="844046"/>
        </a:xfrm>
        <a:prstGeom prst="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Présentation géographique et gastronomique </a:t>
          </a:r>
          <a:r>
            <a:rPr lang="fr-FR" sz="1300" u="sng" kern="1200"/>
            <a:t>de votre région</a:t>
          </a:r>
          <a:endParaRPr lang="en-US" sz="1300" kern="1200"/>
        </a:p>
      </dsp:txBody>
      <dsp:txXfrm>
        <a:off x="1547418" y="457772"/>
        <a:ext cx="1406744" cy="844046"/>
      </dsp:txXfrm>
    </dsp:sp>
    <dsp:sp modelId="{20AE084D-6BE0-484E-A27B-2BE5045BB377}">
      <dsp:nvSpPr>
        <dsp:cNvPr id="0" name=""/>
        <dsp:cNvSpPr/>
      </dsp:nvSpPr>
      <dsp:spPr>
        <a:xfrm>
          <a:off x="3094837" y="457772"/>
          <a:ext cx="1406744" cy="844046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La télévision de votre pays ?</a:t>
          </a:r>
          <a:endParaRPr lang="en-US" sz="1300" kern="1200"/>
        </a:p>
      </dsp:txBody>
      <dsp:txXfrm>
        <a:off x="3094837" y="457772"/>
        <a:ext cx="1406744" cy="844046"/>
      </dsp:txXfrm>
    </dsp:sp>
    <dsp:sp modelId="{DC6B8577-6BAD-FE49-BE18-F728C2D1CCF9}">
      <dsp:nvSpPr>
        <dsp:cNvPr id="0" name=""/>
        <dsp:cNvSpPr/>
      </dsp:nvSpPr>
      <dsp:spPr>
        <a:xfrm>
          <a:off x="0" y="1442493"/>
          <a:ext cx="1406744" cy="844046"/>
        </a:xfrm>
        <a:prstGeom prst="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Les institutions de votre pays</a:t>
          </a:r>
          <a:endParaRPr lang="en-US" sz="1300" kern="1200"/>
        </a:p>
      </dsp:txBody>
      <dsp:txXfrm>
        <a:off x="0" y="1442493"/>
        <a:ext cx="1406744" cy="844046"/>
      </dsp:txXfrm>
    </dsp:sp>
    <dsp:sp modelId="{71B60916-7554-674B-9F6B-64DD7D603281}">
      <dsp:nvSpPr>
        <dsp:cNvPr id="0" name=""/>
        <dsp:cNvSpPr/>
      </dsp:nvSpPr>
      <dsp:spPr>
        <a:xfrm>
          <a:off x="1547418" y="1442493"/>
          <a:ext cx="1406744" cy="84404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Les fêtes répétitives dans votre pays</a:t>
          </a:r>
          <a:endParaRPr lang="en-US" sz="1300" kern="1200"/>
        </a:p>
      </dsp:txBody>
      <dsp:txXfrm>
        <a:off x="1547418" y="1442493"/>
        <a:ext cx="1406744" cy="844046"/>
      </dsp:txXfrm>
    </dsp:sp>
    <dsp:sp modelId="{9406B6E5-4C15-C640-9394-5B7514BC2667}">
      <dsp:nvSpPr>
        <dsp:cNvPr id="0" name=""/>
        <dsp:cNvSpPr/>
      </dsp:nvSpPr>
      <dsp:spPr>
        <a:xfrm>
          <a:off x="3094837" y="1442493"/>
          <a:ext cx="1406744" cy="844046"/>
        </a:xfrm>
        <a:prstGeom prst="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Les religions dans votre pays</a:t>
          </a:r>
          <a:endParaRPr lang="en-US" sz="1300" kern="1200"/>
        </a:p>
      </dsp:txBody>
      <dsp:txXfrm>
        <a:off x="3094837" y="1442493"/>
        <a:ext cx="1406744" cy="844046"/>
      </dsp:txXfrm>
    </dsp:sp>
    <dsp:sp modelId="{3941D45C-81A2-C249-83E2-5E53E68B5467}">
      <dsp:nvSpPr>
        <dsp:cNvPr id="0" name=""/>
        <dsp:cNvSpPr/>
      </dsp:nvSpPr>
      <dsp:spPr>
        <a:xfrm>
          <a:off x="0" y="2427214"/>
          <a:ext cx="1406744" cy="844046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Le système éducatif dans votre pays</a:t>
          </a:r>
          <a:endParaRPr lang="en-US" sz="1300" kern="1200"/>
        </a:p>
      </dsp:txBody>
      <dsp:txXfrm>
        <a:off x="0" y="2427214"/>
        <a:ext cx="1406744" cy="844046"/>
      </dsp:txXfrm>
    </dsp:sp>
    <dsp:sp modelId="{1A20CA7F-DBE2-404C-9166-A4F7021C66A2}">
      <dsp:nvSpPr>
        <dsp:cNvPr id="0" name=""/>
        <dsp:cNvSpPr/>
      </dsp:nvSpPr>
      <dsp:spPr>
        <a:xfrm>
          <a:off x="1547418" y="2427214"/>
          <a:ext cx="1406744" cy="844046"/>
        </a:xfrm>
        <a:prstGeom prst="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La presse dans votre pays</a:t>
          </a:r>
          <a:endParaRPr lang="en-US" sz="1300" kern="1200"/>
        </a:p>
      </dsp:txBody>
      <dsp:txXfrm>
        <a:off x="1547418" y="2427214"/>
        <a:ext cx="1406744" cy="844046"/>
      </dsp:txXfrm>
    </dsp:sp>
    <dsp:sp modelId="{18C5C213-C682-5642-BB98-FE04FC2956AA}">
      <dsp:nvSpPr>
        <dsp:cNvPr id="0" name=""/>
        <dsp:cNvSpPr/>
      </dsp:nvSpPr>
      <dsp:spPr>
        <a:xfrm>
          <a:off x="3094837" y="2427214"/>
          <a:ext cx="1406744" cy="84404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Les partis politiques dans votre pays</a:t>
          </a:r>
          <a:endParaRPr lang="en-US" sz="1300" kern="1200"/>
        </a:p>
      </dsp:txBody>
      <dsp:txXfrm>
        <a:off x="3094837" y="2427214"/>
        <a:ext cx="1406744" cy="844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039C4-9674-A841-BC76-C23995B93966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C3D2-C7DF-BB4E-8EF2-A721672C96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67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C3D2-C7DF-BB4E-8EF2-A721672C966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11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15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14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31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57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28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83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8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64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35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74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156C1-D769-244D-8014-B7FAD77535EF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B733E-629D-A742-8887-C3D92FAD64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33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file:///localhost/Volumes/LEMIERE8914/COURS%20BORDEAUX/2015%202016/UE%20libre/la%20France%20dans%20l'actualite&#769;%20modifie&#769;/Document4!OLE_LINK1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2601" y="643467"/>
            <a:ext cx="3465438" cy="4567137"/>
          </a:xfrm>
        </p:spPr>
        <p:txBody>
          <a:bodyPr>
            <a:normAutofit/>
          </a:bodyPr>
          <a:lstStyle/>
          <a:p>
            <a:pPr algn="l"/>
            <a:r>
              <a:rPr lang="fr-FR" sz="3800" dirty="0"/>
              <a:t>Évaluation les Français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5277684"/>
            <a:ext cx="3465438" cy="775494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90000"/>
              </a:lnSpc>
            </a:pPr>
            <a:r>
              <a:rPr lang="fr-FR" sz="2200" dirty="0">
                <a:solidFill>
                  <a:srgbClr val="FF0000"/>
                </a:solidFill>
              </a:rPr>
              <a:t>Faites un plan en 3 parties ?</a:t>
            </a:r>
          </a:p>
          <a:p>
            <a:pPr algn="l">
              <a:lnSpc>
                <a:spcPct val="90000"/>
              </a:lnSpc>
            </a:pPr>
            <a:r>
              <a:rPr lang="fr-FR" sz="2200" dirty="0">
                <a:solidFill>
                  <a:srgbClr val="FF0000"/>
                </a:solidFill>
              </a:rPr>
              <a:t>Faites un power point</a:t>
            </a:r>
          </a:p>
          <a:p>
            <a:pPr algn="l">
              <a:lnSpc>
                <a:spcPct val="90000"/>
              </a:lnSpc>
            </a:pPr>
            <a:r>
              <a:rPr lang="fr-FR" sz="2200" dirty="0">
                <a:solidFill>
                  <a:srgbClr val="FF0000"/>
                </a:solidFill>
              </a:rPr>
              <a:t>délai jusqu’au 14 avril</a:t>
            </a:r>
          </a:p>
        </p:txBody>
      </p:sp>
      <p:pic>
        <p:nvPicPr>
          <p:cNvPr id="5" name="Picture 4" descr="Une image contenant légume&#10;&#10;Description générée automatiquement">
            <a:extLst>
              <a:ext uri="{FF2B5EF4-FFF2-40B4-BE49-F238E27FC236}">
                <a16:creationId xmlns:a16="http://schemas.microsoft.com/office/drawing/2014/main" id="{FD5BD9B8-688D-F2F2-EFA4-6B5DE0F1C6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89" r="33072" b="-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Audio Recording 27 mars 2023 à 18:15:27" descr="Audio Recording 27 mars 2023 à 18:15:27">
            <a:hlinkClick r:id="" action="ppaction://media"/>
            <a:extLst>
              <a:ext uri="{FF2B5EF4-FFF2-40B4-BE49-F238E27FC236}">
                <a16:creationId xmlns:a16="http://schemas.microsoft.com/office/drawing/2014/main" id="{8382DF5C-79C4-624E-9C73-8D6C6737D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486" y="544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9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fr-FR" sz="3500"/>
              <a:t>Les thèmes que vous pouvez présenter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D0369C-17FB-DED6-9A34-C6C2C82D61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31" r="35423" b="-1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  <p:graphicFrame>
        <p:nvGraphicFramePr>
          <p:cNvPr id="21" name="Espace réservé du contenu 2">
            <a:extLst>
              <a:ext uri="{FF2B5EF4-FFF2-40B4-BE49-F238E27FC236}">
                <a16:creationId xmlns:a16="http://schemas.microsoft.com/office/drawing/2014/main" id="{9D25AC43-A1FB-9E23-C40E-9ED3E0632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889166"/>
              </p:ext>
            </p:extLst>
          </p:nvPr>
        </p:nvGraphicFramePr>
        <p:xfrm>
          <a:off x="627510" y="2405067"/>
          <a:ext cx="4501582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Recording 27 mars 2023 à 17:55:48" descr="Audio Recording 27 mars 2023 à 17:55:48">
            <a:hlinkClick r:id="" action="ppaction://media"/>
            <a:extLst>
              <a:ext uri="{FF2B5EF4-FFF2-40B4-BE49-F238E27FC236}">
                <a16:creationId xmlns:a16="http://schemas.microsoft.com/office/drawing/2014/main" id="{6E3A7FCE-878C-1746-AA09-BFF1FCD1C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71900" y="57316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03092" y="6660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269849"/>
              </p:ext>
            </p:extLst>
          </p:nvPr>
        </p:nvGraphicFramePr>
        <p:xfrm>
          <a:off x="651467" y="120612"/>
          <a:ext cx="7969078" cy="6547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5" imgW="6121400" imgH="5029200" progId="Word.Document.12">
                  <p:link updateAutomatic="1"/>
                </p:oleObj>
              </mc:Choice>
              <mc:Fallback>
                <p:oleObj name="Document" r:id="rId5" imgW="6121400" imgH="5029200" progId="Word.Document.12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67" y="120612"/>
                        <a:ext cx="7969078" cy="6547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 rot="1824919">
            <a:off x="2923432" y="1635674"/>
            <a:ext cx="3518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Attention aux erreurs</a:t>
            </a:r>
          </a:p>
          <a:p>
            <a:pPr algn="ctr"/>
            <a:endParaRPr lang="fr-FR" sz="2400" dirty="0">
              <a:solidFill>
                <a:srgbClr val="FF0000"/>
              </a:solidFill>
            </a:endParaRP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Attention aux copier coller de </a:t>
            </a:r>
            <a:r>
              <a:rPr lang="fr-FR" sz="2400" dirty="0" err="1">
                <a:solidFill>
                  <a:srgbClr val="FF0000"/>
                </a:solidFill>
              </a:rPr>
              <a:t>wikipedia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0901" y="4691050"/>
            <a:ext cx="351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Trop lu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3301" y="5690170"/>
            <a:ext cx="351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Trop rédigé/trop détaillé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coefficient 02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26685" y="5670580"/>
            <a:ext cx="351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8000"/>
                </a:solidFill>
              </a:rPr>
              <a:t>rédigé comme des titres/</a:t>
            </a:r>
          </a:p>
          <a:p>
            <a:pPr algn="ctr"/>
            <a:r>
              <a:rPr lang="fr-FR" sz="2400" dirty="0">
                <a:solidFill>
                  <a:srgbClr val="008000"/>
                </a:solidFill>
              </a:rPr>
              <a:t>Informations intéressantes</a:t>
            </a:r>
          </a:p>
        </p:txBody>
      </p:sp>
      <p:pic>
        <p:nvPicPr>
          <p:cNvPr id="2" name="Audio Recording 27 mars 2023 à 18:16:05" descr="Audio Recording 27 mars 2023 à 18:16:05">
            <a:hlinkClick r:id="" action="ppaction://media"/>
            <a:extLst>
              <a:ext uri="{FF2B5EF4-FFF2-40B4-BE49-F238E27FC236}">
                <a16:creationId xmlns:a16="http://schemas.microsoft.com/office/drawing/2014/main" id="{E343340D-7AE9-8848-8664-F0C7304B5F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354150"/>
            <a:ext cx="812800" cy="8128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101</Words>
  <Application>Microsoft Macintosh PowerPoint</Application>
  <PresentationFormat>Affichage à l'écran (4:3)</PresentationFormat>
  <Paragraphs>23</Paragraphs>
  <Slides>3</Slides>
  <Notes>1</Notes>
  <HiddenSlides>0</HiddenSlides>
  <MMClips>3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Thème Office</vt:lpstr>
      <vt:lpstr>file:///\\localhost\Volumes\LEMIERE8914\COURS%20BORDEAUX\2015%202016\UE%20libre\la%20France%20dans%20l'actualité%20modifié\Document4!OLE_LINK1</vt:lpstr>
      <vt:lpstr>Évaluation les Français </vt:lpstr>
      <vt:lpstr>Les thèmes que vous pouvez présenter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Évaluation les Français </dc:title>
  <dc:creator>Laurent BOTTIER</dc:creator>
  <cp:lastModifiedBy>Laurent BOTTIER</cp:lastModifiedBy>
  <cp:revision>1</cp:revision>
  <dcterms:created xsi:type="dcterms:W3CDTF">2023-03-27T15:54:04Z</dcterms:created>
  <dcterms:modified xsi:type="dcterms:W3CDTF">2023-03-27T16:17:43Z</dcterms:modified>
</cp:coreProperties>
</file>