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480">
          <p15:clr>
            <a:srgbClr val="A4A3A4"/>
          </p15:clr>
        </p15:guide>
        <p15:guide id="2" pos="321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howGuides="1">
      <p:cViewPr varScale="1">
        <p:scale>
          <a:sx n="117" d="100"/>
          <a:sy n="117" d="100"/>
        </p:scale>
        <p:origin x="1928" y="168"/>
      </p:cViewPr>
      <p:guideLst>
        <p:guide orient="horz" pos="480"/>
        <p:guide pos="321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3143552-28DE-EC4C-9B6B-95F7D5E7E28B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E1B472-3F31-8B41-BCAD-83192651BD3F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5B2BB-B4C2-064F-9448-CA555626C891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AB732E0-2FC8-1F44-BF69-E60CD276F925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CC733B5-CCA1-6B49-AE13-18735A207671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2FD295-C611-744B-94CE-CE9F06276C58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ADF0ED-0DF6-5B40-ABF4-C846B4D707C2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D0F3CC4-9511-FB43-8D61-D3BA8FBA78AB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2D8CC2-573A-1042-AD21-293D3C3422E1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701777-64BE-284E-8627-57AE930E5F0C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B8F2834-BB18-914E-9FA9-DF407CDA697C}" type="slidenum">
              <a:rPr lang="fr-FR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49C94CB-7DCD-4E46-B2AC-5A9F89BC772E}" type="slidenum">
              <a:rPr lang="fr-FR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07" charset="-128"/>
          <a:cs typeface="ＭＳ Ｐゴシック" pitchFamily="-107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07" charset="-128"/>
          <a:cs typeface="ＭＳ Ｐゴシック" pitchFamily="-107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07" charset="-128"/>
          <a:cs typeface="ＭＳ Ｐゴシック" pitchFamily="-107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-107" charset="-128"/>
          <a:cs typeface="ＭＳ Ｐゴシック" pitchFamily="-107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WordArt 4"/>
          <p:cNvSpPr>
            <a:spLocks noChangeArrowheads="1" noChangeShapeType="1" noTextEdit="1"/>
          </p:cNvSpPr>
          <p:nvPr/>
        </p:nvSpPr>
        <p:spPr bwMode="auto">
          <a:xfrm>
            <a:off x="76200" y="0"/>
            <a:ext cx="8839200" cy="6858000"/>
          </a:xfrm>
          <a:prstGeom prst="rect">
            <a:avLst/>
          </a:prstGeom>
        </p:spPr>
        <p:txBody>
          <a:bodyPr wrap="none" fromWordArt="1">
            <a:prstTxWarp prst="textWave1">
              <a:avLst>
                <a:gd name="adj1" fmla="val 13005"/>
                <a:gd name="adj2" fmla="val 0"/>
              </a:avLst>
            </a:prstTxWarp>
          </a:bodyPr>
          <a:lstStyle/>
          <a:p>
            <a:pPr algn="ctr"/>
            <a:r>
              <a:rPr lang="fr-FR" sz="3600" b="1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blurRad="63500" dist="53882" dir="2700000" algn="ctr" rotWithShape="0">
                    <a:srgbClr val="C0C0C0">
                      <a:alpha val="7499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Pratique de la </a:t>
            </a:r>
          </a:p>
          <a:p>
            <a:pPr algn="ctr"/>
            <a:r>
              <a:rPr lang="fr-FR" sz="3600" b="1" kern="10" dirty="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blurRad="63500" dist="53882" dir="2700000" algn="ctr" rotWithShape="0">
                    <a:srgbClr val="C0C0C0">
                      <a:alpha val="74997"/>
                    </a:srgbClr>
                  </a:outerShdw>
                </a:effectLst>
                <a:latin typeface="Times New Roman"/>
                <a:ea typeface="Times New Roman"/>
                <a:cs typeface="Times New Roman"/>
              </a:rPr>
              <a:t>langue familière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20" name="Group 1400"/>
          <p:cNvGraphicFramePr>
            <a:graphicFrameLocks noGrp="1"/>
          </p:cNvGraphicFramePr>
          <p:nvPr/>
        </p:nvGraphicFramePr>
        <p:xfrm>
          <a:off x="68263" y="152400"/>
          <a:ext cx="8867775" cy="6705600"/>
        </p:xfrm>
        <a:graphic>
          <a:graphicData uri="http://schemas.openxmlformats.org/drawingml/2006/table">
            <a:tbl>
              <a:tblPr/>
              <a:tblGrid>
                <a:gridCol w="1531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87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727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08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[</a:t>
                      </a:r>
                      <a:r>
                        <a:rPr kumimoji="0" lang="fr-FR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utyva</a:t>
                      </a:r>
                      <a:r>
                        <a:rPr kumimoji="0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 ?]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« Où tu vas ? »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Où est-ce que tu vas ? / Où vas-tu ?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608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1[kesta ?]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3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 </a:t>
                      </a:r>
                      <a:endParaRPr kumimoji="0" 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22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2 [seu ?]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22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3 [</a:t>
                      </a:r>
                      <a:r>
                        <a:rPr kumimoji="0" lang="el-G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  <a:sym typeface="SILDoulosIPA" charset="2"/>
                        </a:rPr>
                        <a:t>Σ</a:t>
                      </a:r>
                      <a:r>
                        <a:rPr kumimoji="0" lang="fr-FR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epa</a:t>
                      </a:r>
                      <a:r>
                        <a:rPr kumimoji="0" lang="fr-F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]</a:t>
                      </a:r>
                      <a:endParaRPr kumimoji="0" lang="fr-F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imes New Roman" charset="0"/>
                        <a:sym typeface="SILDoulosIPA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22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[teki’twa]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04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5 [</a:t>
                      </a:r>
                      <a:r>
                        <a:rPr kumimoji="0" lang="fr-FR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jãnapa</a:t>
                      </a:r>
                      <a:r>
                        <a:rPr kumimoji="0" lang="fr-F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73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[</a:t>
                      </a:r>
                      <a:r>
                        <a:rPr kumimoji="0" lang="fr-FR" sz="2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kestyvœ</a:t>
                      </a:r>
                      <a:r>
                        <a:rPr kumimoji="0" lang="fr-FR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856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merican Typewriter" charset="0"/>
                          <a:ea typeface="ＭＳ Ｐゴシック" charset="-128"/>
                          <a:cs typeface="ＭＳ Ｐゴシック" charset="-128"/>
                        </a:rPr>
                        <a:t>7 [</a:t>
                      </a:r>
                      <a:r>
                        <a:rPr kumimoji="0" lang="el-G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  <a:sym typeface="SILDoulosIPA" charset="2"/>
                        </a:rPr>
                        <a:t>Σ</a:t>
                      </a:r>
                      <a:r>
                        <a:rPr kumimoji="0" lang="fr-FR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merican Typewriter" charset="0"/>
                          <a:ea typeface="ＭＳ Ｐゴシック" charset="-128"/>
                          <a:cs typeface="ＭＳ Ｐゴシック" charset="-128"/>
                        </a:rPr>
                        <a:t>epackwa</a:t>
                      </a:r>
                      <a:r>
                        <a:rPr kumimoji="0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merican Typewriter" charset="0"/>
                          <a:ea typeface="ＭＳ Ｐゴシック" charset="-128"/>
                          <a:cs typeface="ＭＳ Ｐゴシック" charset="-128"/>
                        </a:rPr>
                        <a:t>]  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merican Typewriter" charset="0"/>
                        <a:ea typeface="Times New Roman" charset="0"/>
                        <a:cs typeface="Times New Roman" charset="0"/>
                        <a:sym typeface="SILDoulosIPA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522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[</a:t>
                      </a:r>
                      <a:r>
                        <a:rPr kumimoji="0" lang="el-G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  <a:sym typeface="SILDoulosIPA" charset="2"/>
                        </a:rPr>
                        <a:t>Ζ</a:t>
                      </a:r>
                      <a:r>
                        <a:rPr kumimoji="0" lang="fr-FR" sz="2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ãnεply</a:t>
                      </a:r>
                      <a:r>
                        <a:rPr kumimoji="0" lang="fr-F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]</a:t>
                      </a:r>
                      <a:endParaRPr kumimoji="0" lang="fr-F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imes New Roman" charset="0"/>
                        <a:sym typeface="SILDoulosIPA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522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9 [</a:t>
                      </a:r>
                      <a:r>
                        <a:rPr kumimoji="0" lang="fr-FR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ε/Kεstafε</a:t>
                      </a:r>
                      <a:r>
                        <a:rPr kumimoji="0" lang="fr-F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]</a:t>
                      </a:r>
                      <a:endParaRPr kumimoji="0" 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6479" name="Text Box 1359"/>
          <p:cNvSpPr txBox="1">
            <a:spLocks noChangeArrowheads="1"/>
          </p:cNvSpPr>
          <p:nvPr/>
        </p:nvSpPr>
        <p:spPr bwMode="auto">
          <a:xfrm>
            <a:off x="1524000" y="777875"/>
            <a:ext cx="27432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i="1" dirty="0">
                <a:latin typeface="Comic Sans MS"/>
                <a:cs typeface="Comic Sans MS"/>
              </a:rPr>
              <a:t>Qu’est-ce </a:t>
            </a:r>
            <a:r>
              <a:rPr lang="fr-FR" sz="1600" i="1" dirty="0">
                <a:latin typeface="+mj-lt"/>
                <a:cs typeface="Comic Sans MS"/>
              </a:rPr>
              <a:t>(que)</a:t>
            </a:r>
            <a:r>
              <a:rPr lang="fr-FR" sz="2200" i="1" dirty="0">
                <a:latin typeface="+mj-lt"/>
                <a:cs typeface="Comic Sans MS"/>
              </a:rPr>
              <a:t> </a:t>
            </a:r>
            <a:r>
              <a:rPr lang="fr-FR" sz="2400" i="1" dirty="0">
                <a:latin typeface="Comic Sans MS"/>
                <a:cs typeface="Comic Sans MS"/>
              </a:rPr>
              <a:t>t</a:t>
            </a:r>
            <a:r>
              <a:rPr lang="fr-FR" sz="1600" i="1" dirty="0">
                <a:latin typeface="+mj-lt"/>
                <a:cs typeface="Comic Sans MS"/>
              </a:rPr>
              <a:t>(u)</a:t>
            </a:r>
            <a:r>
              <a:rPr lang="fr-FR" sz="2200" i="1" dirty="0">
                <a:latin typeface="Comic Sans MS"/>
                <a:cs typeface="Comic Sans MS"/>
              </a:rPr>
              <a:t> </a:t>
            </a:r>
            <a:r>
              <a:rPr lang="fr-FR" sz="2400" i="1" dirty="0">
                <a:latin typeface="Comic Sans MS"/>
                <a:cs typeface="Comic Sans MS"/>
              </a:rPr>
              <a:t>as ? </a:t>
            </a:r>
            <a:r>
              <a:rPr lang="fr-FR" sz="2400" i="1" dirty="0"/>
              <a:t>Qu’as-tu</a:t>
            </a:r>
            <a:endParaRPr lang="fr-FR" sz="2400" dirty="0"/>
          </a:p>
        </p:txBody>
      </p:sp>
      <p:sp>
        <p:nvSpPr>
          <p:cNvPr id="6480" name="Text Box 1360"/>
          <p:cNvSpPr txBox="1">
            <a:spLocks noChangeArrowheads="1"/>
          </p:cNvSpPr>
          <p:nvPr/>
        </p:nvSpPr>
        <p:spPr bwMode="auto">
          <a:xfrm>
            <a:off x="4267200" y="1062335"/>
            <a:ext cx="3505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ts val="0"/>
              </a:spcBef>
            </a:pPr>
            <a:r>
              <a:rPr lang="fr-FR" sz="2400" dirty="0"/>
              <a:t>Qu’as-tu ? </a:t>
            </a:r>
          </a:p>
        </p:txBody>
      </p:sp>
      <p:sp>
        <p:nvSpPr>
          <p:cNvPr id="6481" name="Text Box 1361"/>
          <p:cNvSpPr txBox="1">
            <a:spLocks noChangeArrowheads="1"/>
          </p:cNvSpPr>
          <p:nvPr/>
        </p:nvSpPr>
        <p:spPr bwMode="auto">
          <a:xfrm>
            <a:off x="7848600" y="849124"/>
            <a:ext cx="1295400" cy="446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300" dirty="0">
                <a:latin typeface="Comic Sans MS" charset="0"/>
              </a:rPr>
              <a:t>2A 5B</a:t>
            </a:r>
          </a:p>
        </p:txBody>
      </p:sp>
      <p:sp>
        <p:nvSpPr>
          <p:cNvPr id="6482" name="Text Box 1362"/>
          <p:cNvSpPr txBox="1">
            <a:spLocks noChangeArrowheads="1"/>
          </p:cNvSpPr>
          <p:nvPr/>
        </p:nvSpPr>
        <p:spPr bwMode="auto">
          <a:xfrm>
            <a:off x="1600200" y="1676400"/>
            <a:ext cx="3124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i="1" dirty="0">
                <a:latin typeface="Comic Sans MS"/>
                <a:cs typeface="Comic Sans MS"/>
              </a:rPr>
              <a:t>« C’est où ? »</a:t>
            </a:r>
            <a:r>
              <a:rPr lang="fr-FR" sz="2400" dirty="0">
                <a:latin typeface="Comic Sans MS"/>
                <a:cs typeface="Comic Sans MS"/>
              </a:rPr>
              <a:t> </a:t>
            </a:r>
          </a:p>
        </p:txBody>
      </p:sp>
      <p:sp>
        <p:nvSpPr>
          <p:cNvPr id="6483" name="Text Box 1363"/>
          <p:cNvSpPr txBox="1">
            <a:spLocks noChangeArrowheads="1"/>
          </p:cNvSpPr>
          <p:nvPr/>
        </p:nvSpPr>
        <p:spPr bwMode="auto">
          <a:xfrm>
            <a:off x="4648200" y="1595735"/>
            <a:ext cx="3200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dirty="0"/>
              <a:t>Où est-ce que c’est ? </a:t>
            </a:r>
          </a:p>
        </p:txBody>
      </p:sp>
      <p:sp>
        <p:nvSpPr>
          <p:cNvPr id="6486" name="Text Box 1366"/>
          <p:cNvSpPr txBox="1">
            <a:spLocks noChangeArrowheads="1"/>
          </p:cNvSpPr>
          <p:nvPr/>
        </p:nvSpPr>
        <p:spPr bwMode="auto">
          <a:xfrm>
            <a:off x="7924800" y="1524000"/>
            <a:ext cx="91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i="1" dirty="0">
                <a:latin typeface="Comic Sans MS" charset="0"/>
              </a:rPr>
              <a:t>2C</a:t>
            </a:r>
            <a:endParaRPr lang="fr-FR" sz="2400" dirty="0"/>
          </a:p>
        </p:txBody>
      </p:sp>
      <p:sp>
        <p:nvSpPr>
          <p:cNvPr id="6487" name="Text Box 1367"/>
          <p:cNvSpPr txBox="1">
            <a:spLocks noChangeArrowheads="1"/>
          </p:cNvSpPr>
          <p:nvPr/>
        </p:nvSpPr>
        <p:spPr bwMode="auto">
          <a:xfrm>
            <a:off x="1676400" y="2286000"/>
            <a:ext cx="266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i="1" dirty="0">
                <a:latin typeface="Comic Sans MS"/>
                <a:cs typeface="Comic Sans MS"/>
              </a:rPr>
              <a:t>J</a:t>
            </a:r>
            <a:r>
              <a:rPr lang="fr-FR" i="1" dirty="0">
                <a:latin typeface="+mj-lt"/>
                <a:cs typeface="Comic Sans MS"/>
              </a:rPr>
              <a:t>(e) (ne) </a:t>
            </a:r>
            <a:r>
              <a:rPr lang="fr-FR" sz="2400" i="1" dirty="0">
                <a:latin typeface="Comic Sans MS"/>
                <a:cs typeface="Comic Sans MS"/>
              </a:rPr>
              <a:t>sais pas.</a:t>
            </a:r>
            <a:endParaRPr lang="fr-FR" sz="2400" dirty="0">
              <a:latin typeface="Comic Sans MS"/>
              <a:cs typeface="Comic Sans MS"/>
            </a:endParaRPr>
          </a:p>
        </p:txBody>
      </p:sp>
      <p:sp>
        <p:nvSpPr>
          <p:cNvPr id="6488" name="Text Box 1368"/>
          <p:cNvSpPr txBox="1">
            <a:spLocks noChangeArrowheads="1"/>
          </p:cNvSpPr>
          <p:nvPr/>
        </p:nvSpPr>
        <p:spPr bwMode="auto">
          <a:xfrm>
            <a:off x="4267200" y="2133600"/>
            <a:ext cx="304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/>
              <a:t>« Je ne sais pas. »</a:t>
            </a:r>
            <a:r>
              <a:rPr lang="fr-FR" sz="2000"/>
              <a:t> </a:t>
            </a:r>
          </a:p>
        </p:txBody>
      </p:sp>
      <p:sp>
        <p:nvSpPr>
          <p:cNvPr id="6489" name="Text Box 1369"/>
          <p:cNvSpPr txBox="1">
            <a:spLocks noChangeArrowheads="1"/>
          </p:cNvSpPr>
          <p:nvPr/>
        </p:nvSpPr>
        <p:spPr bwMode="auto">
          <a:xfrm>
            <a:off x="7848600" y="2133600"/>
            <a:ext cx="99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i="1" dirty="0">
                <a:latin typeface="Comic Sans MS" charset="0"/>
              </a:rPr>
              <a:t>4C+1</a:t>
            </a:r>
          </a:p>
        </p:txBody>
      </p:sp>
      <p:sp>
        <p:nvSpPr>
          <p:cNvPr id="6490" name="Text Box 1370"/>
          <p:cNvSpPr txBox="1">
            <a:spLocks noChangeArrowheads="1"/>
          </p:cNvSpPr>
          <p:nvPr/>
        </p:nvSpPr>
        <p:spPr bwMode="auto">
          <a:xfrm>
            <a:off x="1524000" y="2895600"/>
            <a:ext cx="2667000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i="1" dirty="0">
                <a:latin typeface="Comic Sans MS"/>
                <a:cs typeface="Comic Sans MS"/>
              </a:rPr>
              <a:t>T</a:t>
            </a:r>
            <a:r>
              <a:rPr lang="fr-FR" sz="1600" i="1" dirty="0">
                <a:latin typeface="Comic Sans MS"/>
                <a:cs typeface="Comic Sans MS"/>
              </a:rPr>
              <a:t>(u)</a:t>
            </a:r>
            <a:r>
              <a:rPr lang="fr-FR" sz="2400" i="1" dirty="0">
                <a:latin typeface="Comic Sans MS"/>
                <a:cs typeface="Comic Sans MS"/>
              </a:rPr>
              <a:t> es qui, toi ?</a:t>
            </a:r>
            <a:r>
              <a:rPr lang="fr-FR" dirty="0">
                <a:latin typeface="Comic Sans MS"/>
                <a:cs typeface="Comic Sans MS"/>
              </a:rPr>
              <a:t> </a:t>
            </a:r>
            <a:r>
              <a:rPr lang="fr-FR" dirty="0"/>
              <a:t>Qui es-tu, toi ? </a:t>
            </a:r>
            <a:r>
              <a:rPr lang="fr-FR" i="1" dirty="0"/>
              <a:t> </a:t>
            </a:r>
            <a:endParaRPr lang="fr-FR" dirty="0"/>
          </a:p>
        </p:txBody>
      </p:sp>
      <p:sp>
        <p:nvSpPr>
          <p:cNvPr id="6491" name="Text Box 1371"/>
          <p:cNvSpPr txBox="1">
            <a:spLocks noChangeArrowheads="1"/>
          </p:cNvSpPr>
          <p:nvPr/>
        </p:nvSpPr>
        <p:spPr bwMode="auto">
          <a:xfrm>
            <a:off x="4114800" y="3043535"/>
            <a:ext cx="3200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dirty="0"/>
              <a:t>Qui est ce que tu es ? </a:t>
            </a:r>
          </a:p>
        </p:txBody>
      </p:sp>
      <p:sp>
        <p:nvSpPr>
          <p:cNvPr id="6496" name="Text Box 1376"/>
          <p:cNvSpPr txBox="1">
            <a:spLocks noChangeArrowheads="1"/>
          </p:cNvSpPr>
          <p:nvPr/>
        </p:nvSpPr>
        <p:spPr bwMode="auto">
          <a:xfrm>
            <a:off x="7162800" y="2743200"/>
            <a:ext cx="2971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dirty="0">
                <a:latin typeface="Comic Sans MS" charset="0"/>
              </a:rPr>
              <a:t>5B+2C+report</a:t>
            </a:r>
          </a:p>
        </p:txBody>
      </p:sp>
      <p:sp>
        <p:nvSpPr>
          <p:cNvPr id="6497" name="Text Box 1377"/>
          <p:cNvSpPr txBox="1">
            <a:spLocks noChangeArrowheads="1"/>
          </p:cNvSpPr>
          <p:nvPr/>
        </p:nvSpPr>
        <p:spPr bwMode="auto">
          <a:xfrm>
            <a:off x="1600200" y="3581400"/>
            <a:ext cx="274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1600" i="1" dirty="0"/>
              <a:t>(Il) (n’)</a:t>
            </a:r>
            <a:r>
              <a:rPr lang="fr-FR" sz="2400" i="1" dirty="0"/>
              <a:t> </a:t>
            </a:r>
            <a:r>
              <a:rPr lang="fr-FR" sz="2400" i="1" dirty="0">
                <a:latin typeface="Comic Sans MS"/>
                <a:cs typeface="Comic Sans MS"/>
              </a:rPr>
              <a:t>y en a pas.</a:t>
            </a:r>
            <a:r>
              <a:rPr lang="fr-FR" sz="2400" i="1" dirty="0"/>
              <a:t> </a:t>
            </a:r>
            <a:r>
              <a:rPr lang="fr-FR" sz="2400" dirty="0"/>
              <a:t> </a:t>
            </a:r>
          </a:p>
        </p:txBody>
      </p:sp>
      <p:sp>
        <p:nvSpPr>
          <p:cNvPr id="6498" name="Text Box 1378"/>
          <p:cNvSpPr txBox="1">
            <a:spLocks noChangeArrowheads="1"/>
          </p:cNvSpPr>
          <p:nvPr/>
        </p:nvSpPr>
        <p:spPr bwMode="auto">
          <a:xfrm>
            <a:off x="4191000" y="3595688"/>
            <a:ext cx="2743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800" dirty="0"/>
              <a:t>Il n’y en a pas. </a:t>
            </a:r>
            <a:r>
              <a:rPr lang="fr-FR" sz="2400" dirty="0"/>
              <a:t> </a:t>
            </a:r>
          </a:p>
        </p:txBody>
      </p:sp>
      <p:sp>
        <p:nvSpPr>
          <p:cNvPr id="6499" name="Text Box 1379"/>
          <p:cNvSpPr txBox="1">
            <a:spLocks noChangeArrowheads="1"/>
          </p:cNvSpPr>
          <p:nvPr/>
        </p:nvSpPr>
        <p:spPr bwMode="auto">
          <a:xfrm>
            <a:off x="7924800" y="3595688"/>
            <a:ext cx="12192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800" dirty="0">
                <a:latin typeface="Comic Sans MS" charset="0"/>
              </a:rPr>
              <a:t>4A+1</a:t>
            </a:r>
            <a:endParaRPr lang="fr-FR" sz="2400" dirty="0">
              <a:latin typeface="Comic Sans MS" charset="0"/>
            </a:endParaRPr>
          </a:p>
        </p:txBody>
      </p:sp>
      <p:sp>
        <p:nvSpPr>
          <p:cNvPr id="6500" name="Text Box 1380"/>
          <p:cNvSpPr txBox="1">
            <a:spLocks noChangeArrowheads="1"/>
          </p:cNvSpPr>
          <p:nvPr/>
        </p:nvSpPr>
        <p:spPr bwMode="auto">
          <a:xfrm>
            <a:off x="1524000" y="4175125"/>
            <a:ext cx="28956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i="1" dirty="0">
                <a:latin typeface="Comic Sans MS"/>
                <a:cs typeface="Comic Sans MS"/>
              </a:rPr>
              <a:t>Qu’est-ce</a:t>
            </a:r>
            <a:r>
              <a:rPr lang="fr-FR" i="1" dirty="0"/>
              <a:t> </a:t>
            </a:r>
            <a:r>
              <a:rPr lang="fr-FR" sz="1200" i="1" dirty="0"/>
              <a:t>(que)</a:t>
            </a:r>
            <a:r>
              <a:rPr lang="fr-FR" i="1" dirty="0"/>
              <a:t> </a:t>
            </a:r>
            <a:r>
              <a:rPr lang="fr-FR" sz="2000" i="1" dirty="0">
                <a:latin typeface="Comic Sans MS"/>
                <a:cs typeface="Comic Sans MS"/>
              </a:rPr>
              <a:t>tu veux ? </a:t>
            </a:r>
            <a:r>
              <a:rPr lang="fr-FR" sz="2000" i="1" dirty="0">
                <a:latin typeface="+mn-lt"/>
                <a:cs typeface="Comic Sans MS"/>
              </a:rPr>
              <a:t>Que veux-tu?</a:t>
            </a:r>
            <a:r>
              <a:rPr lang="fr-FR" dirty="0"/>
              <a:t> </a:t>
            </a:r>
          </a:p>
        </p:txBody>
      </p:sp>
      <p:sp>
        <p:nvSpPr>
          <p:cNvPr id="6501" name="Text Box 1381"/>
          <p:cNvSpPr txBox="1">
            <a:spLocks noChangeArrowheads="1"/>
          </p:cNvSpPr>
          <p:nvPr/>
        </p:nvSpPr>
        <p:spPr bwMode="auto">
          <a:xfrm>
            <a:off x="4343400" y="4318337"/>
            <a:ext cx="36576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dirty="0"/>
              <a:t>Que veux-tu ?</a:t>
            </a:r>
          </a:p>
          <a:p>
            <a:pPr>
              <a:spcBef>
                <a:spcPct val="50000"/>
              </a:spcBef>
            </a:pPr>
            <a:r>
              <a:rPr lang="fr-FR" sz="2400" dirty="0"/>
              <a:t> </a:t>
            </a:r>
          </a:p>
        </p:txBody>
      </p:sp>
      <p:sp>
        <p:nvSpPr>
          <p:cNvPr id="6502" name="Text Box 1382"/>
          <p:cNvSpPr txBox="1">
            <a:spLocks noChangeArrowheads="1"/>
          </p:cNvSpPr>
          <p:nvPr/>
        </p:nvSpPr>
        <p:spPr bwMode="auto">
          <a:xfrm>
            <a:off x="8001000" y="41910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dirty="0">
                <a:latin typeface="Comic Sans MS" charset="0"/>
              </a:rPr>
              <a:t>2A</a:t>
            </a:r>
          </a:p>
        </p:txBody>
      </p:sp>
      <p:sp>
        <p:nvSpPr>
          <p:cNvPr id="6503" name="Text Box 1383"/>
          <p:cNvSpPr txBox="1">
            <a:spLocks noChangeArrowheads="1"/>
          </p:cNvSpPr>
          <p:nvPr/>
        </p:nvSpPr>
        <p:spPr bwMode="auto">
          <a:xfrm>
            <a:off x="1524000" y="6027738"/>
            <a:ext cx="2743200" cy="76944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200" i="1" dirty="0">
                <a:latin typeface="Comic Sans MS"/>
                <a:cs typeface="Comic Sans MS"/>
              </a:rPr>
              <a:t>Hein ? Qu’est-ce </a:t>
            </a:r>
            <a:r>
              <a:rPr lang="fr-FR" sz="1200" i="1" dirty="0"/>
              <a:t>(que)</a:t>
            </a:r>
            <a:r>
              <a:rPr lang="fr-FR" sz="2200" i="1" dirty="0">
                <a:latin typeface="Comic Sans MS"/>
                <a:cs typeface="Comic Sans MS"/>
              </a:rPr>
              <a:t>t</a:t>
            </a:r>
            <a:r>
              <a:rPr lang="fr-FR" sz="1200" i="1" dirty="0"/>
              <a:t>(u) </a:t>
            </a:r>
            <a:r>
              <a:rPr lang="fr-FR" sz="2200" i="1" dirty="0">
                <a:latin typeface="Comic Sans MS"/>
                <a:cs typeface="Comic Sans MS"/>
              </a:rPr>
              <a:t>as fait ?</a:t>
            </a:r>
            <a:r>
              <a:rPr lang="fr-FR" sz="2200" dirty="0">
                <a:latin typeface="Comic Sans MS"/>
                <a:cs typeface="Comic Sans MS"/>
              </a:rPr>
              <a:t> </a:t>
            </a:r>
          </a:p>
        </p:txBody>
      </p:sp>
      <p:sp>
        <p:nvSpPr>
          <p:cNvPr id="6507" name="Text Box 1387"/>
          <p:cNvSpPr txBox="1">
            <a:spLocks noChangeArrowheads="1"/>
          </p:cNvSpPr>
          <p:nvPr/>
        </p:nvSpPr>
        <p:spPr bwMode="auto">
          <a:xfrm>
            <a:off x="4343400" y="6211887"/>
            <a:ext cx="31242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dirty="0"/>
              <a:t>Pardon ? Qu’est-ce que      tu as fait ? 	</a:t>
            </a:r>
          </a:p>
        </p:txBody>
      </p:sp>
      <p:sp>
        <p:nvSpPr>
          <p:cNvPr id="6512" name="Text Box 1392"/>
          <p:cNvSpPr txBox="1">
            <a:spLocks noChangeArrowheads="1"/>
          </p:cNvSpPr>
          <p:nvPr/>
        </p:nvSpPr>
        <p:spPr bwMode="auto">
          <a:xfrm>
            <a:off x="7696200" y="6183313"/>
            <a:ext cx="12954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dirty="0">
                <a:latin typeface="Comic Sans MS" charset="0"/>
              </a:rPr>
              <a:t>3B+2A+5B</a:t>
            </a:r>
          </a:p>
        </p:txBody>
      </p:sp>
      <p:sp>
        <p:nvSpPr>
          <p:cNvPr id="6513" name="Text Box 1393"/>
          <p:cNvSpPr txBox="1">
            <a:spLocks noChangeArrowheads="1"/>
          </p:cNvSpPr>
          <p:nvPr/>
        </p:nvSpPr>
        <p:spPr bwMode="auto">
          <a:xfrm>
            <a:off x="1524000" y="5486400"/>
            <a:ext cx="2743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i="1" dirty="0">
                <a:latin typeface="Comic Sans MS"/>
                <a:cs typeface="Comic Sans MS"/>
              </a:rPr>
              <a:t>J</a:t>
            </a:r>
            <a:r>
              <a:rPr lang="fr-FR" sz="1600" i="1" dirty="0"/>
              <a:t>(e)</a:t>
            </a:r>
            <a:r>
              <a:rPr lang="fr-FR" sz="2400" i="1" dirty="0"/>
              <a:t> </a:t>
            </a:r>
            <a:r>
              <a:rPr lang="fr-FR" sz="1600" i="1" dirty="0"/>
              <a:t>(n’)</a:t>
            </a:r>
            <a:r>
              <a:rPr lang="fr-FR" sz="2400" i="1" dirty="0">
                <a:latin typeface="Comic Sans MS"/>
                <a:cs typeface="Comic Sans MS"/>
              </a:rPr>
              <a:t>en ai plus</a:t>
            </a:r>
            <a:r>
              <a:rPr lang="fr-FR" sz="2400" i="1" dirty="0"/>
              <a:t> </a:t>
            </a:r>
            <a:r>
              <a:rPr lang="fr-FR" dirty="0"/>
              <a:t> </a:t>
            </a:r>
          </a:p>
        </p:txBody>
      </p:sp>
      <p:sp>
        <p:nvSpPr>
          <p:cNvPr id="6514" name="Text Box 1394"/>
          <p:cNvSpPr txBox="1">
            <a:spLocks noChangeArrowheads="1"/>
          </p:cNvSpPr>
          <p:nvPr/>
        </p:nvSpPr>
        <p:spPr bwMode="auto">
          <a:xfrm>
            <a:off x="4191000" y="5562600"/>
            <a:ext cx="3352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2400" dirty="0"/>
              <a:t>Je n’en ai plus  </a:t>
            </a:r>
          </a:p>
        </p:txBody>
      </p:sp>
      <p:sp>
        <p:nvSpPr>
          <p:cNvPr id="6515" name="Text Box 1395"/>
          <p:cNvSpPr txBox="1">
            <a:spLocks noChangeArrowheads="1"/>
          </p:cNvSpPr>
          <p:nvPr/>
        </p:nvSpPr>
        <p:spPr bwMode="auto">
          <a:xfrm>
            <a:off x="7772400" y="5638800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2400" dirty="0"/>
              <a:t>5A+1</a:t>
            </a:r>
          </a:p>
        </p:txBody>
      </p:sp>
      <p:sp>
        <p:nvSpPr>
          <p:cNvPr id="33" name="Text Box 1380"/>
          <p:cNvSpPr txBox="1">
            <a:spLocks noChangeArrowheads="1"/>
          </p:cNvSpPr>
          <p:nvPr/>
        </p:nvSpPr>
        <p:spPr bwMode="auto">
          <a:xfrm>
            <a:off x="1600200" y="4778375"/>
            <a:ext cx="2895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i="1" dirty="0">
                <a:latin typeface="Comic Sans MS"/>
                <a:cs typeface="Comic Sans MS"/>
              </a:rPr>
              <a:t>J</a:t>
            </a:r>
            <a:r>
              <a:rPr lang="fr-FR" sz="1100" i="1" dirty="0"/>
              <a:t>(e) (ne)</a:t>
            </a:r>
            <a:r>
              <a:rPr lang="fr-FR" sz="2000" i="1" dirty="0"/>
              <a:t> </a:t>
            </a:r>
            <a:r>
              <a:rPr lang="fr-FR" sz="2000" i="1" dirty="0">
                <a:latin typeface="Comic Sans MS"/>
                <a:cs typeface="Comic Sans MS"/>
              </a:rPr>
              <a:t>sais pas c’est quoi.</a:t>
            </a:r>
            <a:r>
              <a:rPr lang="fr-FR" sz="2000" dirty="0"/>
              <a:t> </a:t>
            </a:r>
            <a:endParaRPr lang="fr-FR" dirty="0"/>
          </a:p>
        </p:txBody>
      </p:sp>
      <p:sp>
        <p:nvSpPr>
          <p:cNvPr id="34" name="Text Box 1381"/>
          <p:cNvSpPr txBox="1">
            <a:spLocks noChangeArrowheads="1"/>
          </p:cNvSpPr>
          <p:nvPr/>
        </p:nvSpPr>
        <p:spPr bwMode="auto">
          <a:xfrm>
            <a:off x="4267200" y="4808537"/>
            <a:ext cx="36576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dirty="0"/>
              <a:t>Je ne sais pas ce que c’est ! </a:t>
            </a:r>
          </a:p>
        </p:txBody>
      </p:sp>
      <p:sp>
        <p:nvSpPr>
          <p:cNvPr id="35" name="Text Box 1395"/>
          <p:cNvSpPr txBox="1">
            <a:spLocks noChangeArrowheads="1"/>
          </p:cNvSpPr>
          <p:nvPr/>
        </p:nvSpPr>
        <p:spPr bwMode="auto">
          <a:xfrm>
            <a:off x="7620000" y="4995862"/>
            <a:ext cx="12954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600" dirty="0"/>
              <a:t>5A+1+2C?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79" grpId="0"/>
      <p:bldP spid="6481" grpId="0"/>
      <p:bldP spid="6482" grpId="0"/>
      <p:bldP spid="6486" grpId="0"/>
      <p:bldP spid="6487" grpId="0"/>
      <p:bldP spid="6489" grpId="0"/>
      <p:bldP spid="6490" grpId="0"/>
      <p:bldP spid="6496" grpId="0"/>
      <p:bldP spid="6497" grpId="0"/>
      <p:bldP spid="6499" grpId="0"/>
      <p:bldP spid="6500" grpId="0"/>
      <p:bldP spid="6502" grpId="0"/>
      <p:bldP spid="6503" grpId="0" animBg="1"/>
      <p:bldP spid="6512" grpId="0"/>
      <p:bldP spid="6513" grpId="0"/>
      <p:bldP spid="6515" grpId="0"/>
      <p:bldP spid="33" grpId="0"/>
      <p:bldP spid="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56" name="Group 788"/>
          <p:cNvGraphicFramePr>
            <a:graphicFrameLocks noGrp="1"/>
          </p:cNvGraphicFramePr>
          <p:nvPr/>
        </p:nvGraphicFramePr>
        <p:xfrm>
          <a:off x="152400" y="0"/>
          <a:ext cx="8839200" cy="6533836"/>
        </p:xfrm>
        <a:graphic>
          <a:graphicData uri="http://schemas.openxmlformats.org/drawingml/2006/table">
            <a:tbl>
              <a:tblPr/>
              <a:tblGrid>
                <a:gridCol w="1433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861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41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25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28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Phonétique</a:t>
                      </a:r>
                    </a:p>
                  </a:txBody>
                  <a:tcPr horzOverflow="overflow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Transcription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En langue formelle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règle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4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[õtdidpasvniR] </a:t>
                      </a:r>
                      <a:endParaRPr kumimoji="0" lang="fr-FR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4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[</a:t>
                      </a:r>
                      <a:r>
                        <a:rPr kumimoji="0" lang="fr-FR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paskœtεla</a:t>
                      </a:r>
                      <a:r>
                        <a:rPr kumimoji="0" 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]</a:t>
                      </a:r>
                      <a:r>
                        <a:rPr kumimoji="0" lang="fr-FR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 </a:t>
                      </a:r>
                      <a:endParaRPr kumimoji="0" lang="fr-FR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4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12 [</a:t>
                      </a:r>
                      <a:r>
                        <a:rPr kumimoji="0" lang="fr-FR" sz="2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tabitu</a:t>
                      </a:r>
                      <a:r>
                        <a:rPr kumimoji="0" lang="fr-FR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ts val="266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3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[selstiloamasœR]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4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14. [</a:t>
                      </a:r>
                      <a:r>
                        <a:rPr kumimoji="0" lang="fr-FR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ipœpa</a:t>
                      </a:r>
                      <a:r>
                        <a:rPr kumimoji="0" 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97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15. [</a:t>
                      </a:r>
                      <a:r>
                        <a:rPr kumimoji="0" lang="fr-FR" sz="12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wε/samdonKεKzidε</a:t>
                      </a:r>
                      <a:r>
                        <a:rPr kumimoji="0" lang="fr-F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-128"/>
                          <a:cs typeface="ＭＳ Ｐゴシック" charset="-128"/>
                        </a:rPr>
                        <a:t>] </a:t>
                      </a:r>
                      <a:endParaRPr kumimoji="0" lang="fr-F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imes New Roman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04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  <a:sym typeface="SILDoulosIPA" charset="2"/>
                        </a:rPr>
                        <a:t>16.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  <a:sym typeface="SILDoulosIPA" charset="2"/>
                        </a:rPr>
                        <a:t>[</a:t>
                      </a:r>
                      <a:r>
                        <a:rPr kumimoji="0" lang="el-G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  <a:sym typeface="SILDoulosIPA" charset="2"/>
                        </a:rPr>
                        <a:t>Σ</a:t>
                      </a:r>
                      <a:r>
                        <a:rPr kumimoji="0" lang="fr-FR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vεokwafœR</a:t>
                      </a:r>
                      <a:r>
                        <a:rPr kumimoji="0" lang="fr-F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]</a:t>
                      </a:r>
                      <a:endParaRPr kumimoji="0" lang="fr-F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imes New Roman" charset="0"/>
                        <a:sym typeface="SILDoulosIPA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03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[</a:t>
                      </a:r>
                      <a:r>
                        <a:rPr kumimoji="0" lang="fr-FR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Kεstaby</a:t>
                      </a:r>
                      <a:r>
                        <a:rPr kumimoji="0" lang="fr-FR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]</a:t>
                      </a:r>
                      <a:endParaRPr kumimoji="0" lang="fr-FR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imes New Roman" charset="0"/>
                        <a:sym typeface="SILDoulosIPA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04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[</a:t>
                      </a:r>
                      <a:r>
                        <a:rPr kumimoji="0" lang="el-G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  <a:sym typeface="SILDoulosIPA" charset="2"/>
                        </a:rPr>
                        <a:t>Σ</a:t>
                      </a:r>
                      <a:r>
                        <a:rPr kumimoji="0" lang="fr-F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yila]</a:t>
                      </a:r>
                      <a:endParaRPr kumimoji="0" lang="fr-FR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charset="0"/>
                        <a:cs typeface="Times New Roman" charset="0"/>
                        <a:sym typeface="SILDoulosIPA" charset="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604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charset="0"/>
                          <a:cs typeface="Times New Roman" charset="0"/>
                        </a:rPr>
                        <a:t>[takalfεr]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-128"/>
                        <a:cs typeface="ＭＳ Ｐゴシック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7923" name="Text Box 755"/>
          <p:cNvSpPr txBox="1">
            <a:spLocks noChangeArrowheads="1"/>
          </p:cNvSpPr>
          <p:nvPr/>
        </p:nvSpPr>
        <p:spPr bwMode="auto">
          <a:xfrm>
            <a:off x="1600200" y="228600"/>
            <a:ext cx="2743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i="1" dirty="0"/>
              <a:t> </a:t>
            </a:r>
            <a:r>
              <a:rPr lang="fr-FR" sz="2400" i="1" dirty="0">
                <a:latin typeface="Comic Sans MS"/>
                <a:cs typeface="Comic Sans MS"/>
              </a:rPr>
              <a:t>On t</a:t>
            </a:r>
            <a:r>
              <a:rPr lang="fr-FR" sz="1600" i="1" dirty="0"/>
              <a:t>(e)</a:t>
            </a:r>
            <a:r>
              <a:rPr lang="fr-FR" sz="2400" i="1" dirty="0">
                <a:latin typeface="Comic Sans MS"/>
                <a:cs typeface="Comic Sans MS"/>
              </a:rPr>
              <a:t>dit d</a:t>
            </a:r>
            <a:r>
              <a:rPr lang="fr-FR" sz="1600" i="1" dirty="0"/>
              <a:t>(e) (ne) </a:t>
            </a:r>
            <a:r>
              <a:rPr lang="fr-FR" sz="2400" i="1" dirty="0">
                <a:latin typeface="Comic Sans MS"/>
                <a:cs typeface="Comic Sans MS"/>
              </a:rPr>
              <a:t>pas v</a:t>
            </a:r>
            <a:r>
              <a:rPr lang="fr-FR" sz="1600" i="1" dirty="0"/>
              <a:t>(e)</a:t>
            </a:r>
            <a:r>
              <a:rPr lang="fr-FR" sz="2400" i="1" dirty="0" err="1">
                <a:latin typeface="Comic Sans MS"/>
                <a:cs typeface="Comic Sans MS"/>
              </a:rPr>
              <a:t>nir</a:t>
            </a:r>
            <a:endParaRPr lang="fr-FR" dirty="0">
              <a:latin typeface="Comic Sans MS"/>
              <a:cs typeface="Comic Sans MS"/>
            </a:endParaRPr>
          </a:p>
        </p:txBody>
      </p:sp>
      <p:sp>
        <p:nvSpPr>
          <p:cNvPr id="7924" name="Text Box 756"/>
          <p:cNvSpPr txBox="1">
            <a:spLocks noChangeArrowheads="1"/>
          </p:cNvSpPr>
          <p:nvPr/>
        </p:nvSpPr>
        <p:spPr bwMode="auto">
          <a:xfrm>
            <a:off x="4724400" y="304800"/>
            <a:ext cx="3124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/>
              <a:t>Nous te disons de ne pas venir. </a:t>
            </a:r>
          </a:p>
        </p:txBody>
      </p:sp>
      <p:sp>
        <p:nvSpPr>
          <p:cNvPr id="7925" name="Text Box 757"/>
          <p:cNvSpPr txBox="1">
            <a:spLocks noChangeArrowheads="1"/>
          </p:cNvSpPr>
          <p:nvPr/>
        </p:nvSpPr>
        <p:spPr bwMode="auto">
          <a:xfrm>
            <a:off x="7848600" y="304800"/>
            <a:ext cx="12954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dirty="0">
                <a:latin typeface="Comic Sans MS" charset="0"/>
              </a:rPr>
              <a:t>3C+5A</a:t>
            </a:r>
            <a:r>
              <a:rPr lang="fr-FR" sz="1200" baseline="-25000" dirty="0">
                <a:latin typeface="Comic Sans MS" charset="0"/>
              </a:rPr>
              <a:t>(x3) </a:t>
            </a:r>
            <a:r>
              <a:rPr lang="fr-FR" dirty="0">
                <a:latin typeface="Comic Sans MS" charset="0"/>
              </a:rPr>
              <a:t>+1 </a:t>
            </a:r>
          </a:p>
        </p:txBody>
      </p:sp>
      <p:sp>
        <p:nvSpPr>
          <p:cNvPr id="7926" name="Text Box 758"/>
          <p:cNvSpPr txBox="1">
            <a:spLocks noChangeArrowheads="1"/>
          </p:cNvSpPr>
          <p:nvPr/>
        </p:nvSpPr>
        <p:spPr bwMode="auto">
          <a:xfrm>
            <a:off x="1447800" y="1062038"/>
            <a:ext cx="3657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200" i="1" dirty="0"/>
              <a:t> </a:t>
            </a:r>
            <a:r>
              <a:rPr lang="fr-FR" sz="2400" i="1" dirty="0">
                <a:latin typeface="Comic Sans MS"/>
                <a:cs typeface="Comic Sans MS"/>
              </a:rPr>
              <a:t>Pa</a:t>
            </a:r>
            <a:r>
              <a:rPr lang="fr-FR" sz="1600" i="1" dirty="0"/>
              <a:t>(r)</a:t>
            </a:r>
            <a:r>
              <a:rPr lang="fr-FR" sz="2400" dirty="0">
                <a:latin typeface="Comic Sans MS"/>
                <a:cs typeface="Comic Sans MS"/>
              </a:rPr>
              <a:t>c</a:t>
            </a:r>
            <a:r>
              <a:rPr lang="fr-FR" sz="1600" i="1" dirty="0"/>
              <a:t>(e) </a:t>
            </a:r>
            <a:r>
              <a:rPr lang="fr-FR" sz="2400" i="1" dirty="0">
                <a:latin typeface="Comic Sans MS"/>
                <a:cs typeface="Comic Sans MS"/>
              </a:rPr>
              <a:t>que t</a:t>
            </a:r>
            <a:r>
              <a:rPr lang="fr-FR" sz="1600" i="1" dirty="0"/>
              <a:t>(u) </a:t>
            </a:r>
            <a:r>
              <a:rPr lang="fr-FR" sz="2400" i="1" dirty="0">
                <a:latin typeface="Comic Sans MS"/>
                <a:cs typeface="Comic Sans MS"/>
              </a:rPr>
              <a:t>es là.</a:t>
            </a:r>
          </a:p>
        </p:txBody>
      </p:sp>
      <p:sp>
        <p:nvSpPr>
          <p:cNvPr id="7927" name="Text Box 759"/>
          <p:cNvSpPr txBox="1">
            <a:spLocks noChangeArrowheads="1"/>
          </p:cNvSpPr>
          <p:nvPr/>
        </p:nvSpPr>
        <p:spPr bwMode="auto">
          <a:xfrm>
            <a:off x="4800600" y="1093113"/>
            <a:ext cx="35814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200" dirty="0"/>
              <a:t>Parce que tu es là. </a:t>
            </a:r>
          </a:p>
        </p:txBody>
      </p:sp>
      <p:sp>
        <p:nvSpPr>
          <p:cNvPr id="7928" name="Text Box 760"/>
          <p:cNvSpPr txBox="1">
            <a:spLocks noChangeArrowheads="1"/>
          </p:cNvSpPr>
          <p:nvPr/>
        </p:nvSpPr>
        <p:spPr bwMode="auto">
          <a:xfrm>
            <a:off x="7924800" y="914400"/>
            <a:ext cx="1219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dirty="0">
                <a:latin typeface="Comic Sans MS" charset="0"/>
              </a:rPr>
              <a:t>4B+5A+ 5B</a:t>
            </a:r>
            <a:endParaRPr lang="fr-FR" sz="2000" dirty="0"/>
          </a:p>
        </p:txBody>
      </p:sp>
      <p:sp>
        <p:nvSpPr>
          <p:cNvPr id="7929" name="Text Box 761"/>
          <p:cNvSpPr txBox="1">
            <a:spLocks noChangeArrowheads="1"/>
          </p:cNvSpPr>
          <p:nvPr/>
        </p:nvSpPr>
        <p:spPr bwMode="auto">
          <a:xfrm>
            <a:off x="1600200" y="1544344"/>
            <a:ext cx="3276600" cy="741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ts val="2360"/>
              </a:lnSpc>
              <a:spcBef>
                <a:spcPts val="0"/>
              </a:spcBef>
            </a:pPr>
            <a:r>
              <a:rPr lang="fr-FR" sz="2300" i="1" dirty="0">
                <a:latin typeface="Comic Sans MS"/>
                <a:cs typeface="Comic Sans MS"/>
              </a:rPr>
              <a:t>T</a:t>
            </a:r>
            <a:r>
              <a:rPr lang="fr-FR" sz="2300" i="1" baseline="-25000" dirty="0"/>
              <a:t>(u) </a:t>
            </a:r>
            <a:r>
              <a:rPr lang="fr-FR" sz="2300" i="1" dirty="0">
                <a:latin typeface="Comic Sans MS"/>
                <a:cs typeface="Comic Sans MS"/>
              </a:rPr>
              <a:t>habites où    </a:t>
            </a:r>
            <a:r>
              <a:rPr lang="fr-FR" sz="1400" dirty="0"/>
              <a:t>Où habites tu ?</a:t>
            </a:r>
            <a:r>
              <a:rPr lang="fr-FR" sz="2400" dirty="0"/>
              <a:t> </a:t>
            </a:r>
          </a:p>
        </p:txBody>
      </p:sp>
      <p:sp>
        <p:nvSpPr>
          <p:cNvPr id="7930" name="Text Box 762"/>
          <p:cNvSpPr txBox="1">
            <a:spLocks noChangeArrowheads="1"/>
          </p:cNvSpPr>
          <p:nvPr/>
        </p:nvSpPr>
        <p:spPr bwMode="auto">
          <a:xfrm>
            <a:off x="4800600" y="1688068"/>
            <a:ext cx="3657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lvl="0"/>
            <a:r>
              <a:rPr lang="fr-FR" dirty="0"/>
              <a:t>Où est-ce que tu habites ?</a:t>
            </a:r>
          </a:p>
        </p:txBody>
      </p:sp>
      <p:sp>
        <p:nvSpPr>
          <p:cNvPr id="7933" name="Text Box 765"/>
          <p:cNvSpPr txBox="1">
            <a:spLocks noChangeArrowheads="1"/>
          </p:cNvSpPr>
          <p:nvPr/>
        </p:nvSpPr>
        <p:spPr bwMode="auto">
          <a:xfrm>
            <a:off x="7848600" y="1600200"/>
            <a:ext cx="1295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dirty="0">
                <a:latin typeface="Comic Sans MS" charset="0"/>
              </a:rPr>
              <a:t>5B+2C</a:t>
            </a:r>
          </a:p>
        </p:txBody>
      </p:sp>
      <p:sp>
        <p:nvSpPr>
          <p:cNvPr id="7934" name="Text Box 766"/>
          <p:cNvSpPr txBox="1">
            <a:spLocks noChangeArrowheads="1"/>
          </p:cNvSpPr>
          <p:nvPr/>
        </p:nvSpPr>
        <p:spPr bwMode="auto">
          <a:xfrm>
            <a:off x="1524000" y="2133600"/>
            <a:ext cx="32004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i="1" dirty="0">
                <a:latin typeface="Comic Sans MS"/>
                <a:cs typeface="Comic Sans MS"/>
              </a:rPr>
              <a:t>c’est l</a:t>
            </a:r>
            <a:r>
              <a:rPr lang="fr-FR" sz="1600" i="1" dirty="0"/>
              <a:t>(e)</a:t>
            </a:r>
            <a:r>
              <a:rPr lang="fr-FR" sz="2400" i="1" dirty="0"/>
              <a:t> </a:t>
            </a:r>
            <a:r>
              <a:rPr lang="fr-FR" sz="2400" i="1" dirty="0">
                <a:latin typeface="Comic Sans MS"/>
                <a:cs typeface="Comic Sans MS"/>
              </a:rPr>
              <a:t>stylo à ma sœur</a:t>
            </a:r>
            <a:r>
              <a:rPr lang="fr-FR" sz="2400" dirty="0">
                <a:latin typeface="Comic Sans MS"/>
                <a:cs typeface="Comic Sans MS"/>
              </a:rPr>
              <a:t> </a:t>
            </a:r>
          </a:p>
        </p:txBody>
      </p:sp>
      <p:sp>
        <p:nvSpPr>
          <p:cNvPr id="7935" name="Text Box 767"/>
          <p:cNvSpPr txBox="1">
            <a:spLocks noChangeArrowheads="1"/>
          </p:cNvSpPr>
          <p:nvPr/>
        </p:nvSpPr>
        <p:spPr bwMode="auto">
          <a:xfrm>
            <a:off x="4800600" y="2133600"/>
            <a:ext cx="2971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/>
              <a:t>c’est le stylo DE ma sœur </a:t>
            </a:r>
          </a:p>
        </p:txBody>
      </p:sp>
      <p:sp>
        <p:nvSpPr>
          <p:cNvPr id="7936" name="Text Box 768"/>
          <p:cNvSpPr txBox="1">
            <a:spLocks noChangeArrowheads="1"/>
          </p:cNvSpPr>
          <p:nvPr/>
        </p:nvSpPr>
        <p:spPr bwMode="auto">
          <a:xfrm>
            <a:off x="7848600" y="22860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dirty="0">
                <a:latin typeface="Comic Sans MS" charset="0"/>
              </a:rPr>
              <a:t>5A+3D</a:t>
            </a:r>
            <a:endParaRPr lang="fr-FR" sz="2400" dirty="0"/>
          </a:p>
        </p:txBody>
      </p:sp>
      <p:sp>
        <p:nvSpPr>
          <p:cNvPr id="7937" name="Text Box 769"/>
          <p:cNvSpPr txBox="1">
            <a:spLocks noChangeArrowheads="1"/>
          </p:cNvSpPr>
          <p:nvPr/>
        </p:nvSpPr>
        <p:spPr bwMode="auto">
          <a:xfrm>
            <a:off x="1600200" y="2895600"/>
            <a:ext cx="3124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i="1" dirty="0"/>
              <a:t>     </a:t>
            </a:r>
            <a:r>
              <a:rPr lang="fr-FR" sz="2400" i="1" dirty="0">
                <a:latin typeface="Comic Sans MS"/>
                <a:cs typeface="Comic Sans MS"/>
              </a:rPr>
              <a:t>i</a:t>
            </a:r>
            <a:r>
              <a:rPr lang="fr-FR" sz="1600" i="1" dirty="0"/>
              <a:t>(l) (ne) </a:t>
            </a:r>
            <a:r>
              <a:rPr lang="fr-FR" sz="2400" i="1" dirty="0">
                <a:latin typeface="Comic Sans MS"/>
                <a:cs typeface="Comic Sans MS"/>
              </a:rPr>
              <a:t>peut pas</a:t>
            </a:r>
            <a:r>
              <a:rPr lang="fr-FR" sz="2400" i="1" dirty="0"/>
              <a:t>.</a:t>
            </a:r>
            <a:r>
              <a:rPr lang="fr-FR" sz="2400" dirty="0"/>
              <a:t> </a:t>
            </a:r>
          </a:p>
        </p:txBody>
      </p:sp>
      <p:sp>
        <p:nvSpPr>
          <p:cNvPr id="7938" name="Text Box 770"/>
          <p:cNvSpPr txBox="1">
            <a:spLocks noChangeArrowheads="1"/>
          </p:cNvSpPr>
          <p:nvPr/>
        </p:nvSpPr>
        <p:spPr bwMode="auto">
          <a:xfrm>
            <a:off x="4724400" y="2895600"/>
            <a:ext cx="2667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/>
              <a:t>« il ne peut pas. » </a:t>
            </a:r>
          </a:p>
        </p:txBody>
      </p:sp>
      <p:sp>
        <p:nvSpPr>
          <p:cNvPr id="7939" name="Text Box 771"/>
          <p:cNvSpPr txBox="1">
            <a:spLocks noChangeArrowheads="1"/>
          </p:cNvSpPr>
          <p:nvPr/>
        </p:nvSpPr>
        <p:spPr bwMode="auto">
          <a:xfrm>
            <a:off x="7848600" y="28956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dirty="0">
                <a:latin typeface="Comic Sans MS" charset="0"/>
              </a:rPr>
              <a:t>4A+1</a:t>
            </a:r>
            <a:endParaRPr lang="fr-FR" sz="2400" dirty="0"/>
          </a:p>
        </p:txBody>
      </p:sp>
      <p:sp>
        <p:nvSpPr>
          <p:cNvPr id="7940" name="Text Box 772"/>
          <p:cNvSpPr txBox="1">
            <a:spLocks noChangeArrowheads="1"/>
          </p:cNvSpPr>
          <p:nvPr/>
        </p:nvSpPr>
        <p:spPr bwMode="auto">
          <a:xfrm>
            <a:off x="1600200" y="3429000"/>
            <a:ext cx="3124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i="1" dirty="0">
                <a:latin typeface="Comic Sans MS"/>
                <a:cs typeface="Comic Sans MS"/>
              </a:rPr>
              <a:t>Ouais, ça m</a:t>
            </a:r>
            <a:r>
              <a:rPr lang="fr-FR" sz="2000" baseline="-25000" dirty="0"/>
              <a:t>(e) </a:t>
            </a:r>
            <a:r>
              <a:rPr lang="fr-FR" sz="2000" i="1" dirty="0">
                <a:latin typeface="Comic Sans MS"/>
                <a:cs typeface="Comic Sans MS"/>
              </a:rPr>
              <a:t>donne que</a:t>
            </a:r>
            <a:r>
              <a:rPr lang="fr-FR" sz="2000" i="1" baseline="-25000" dirty="0"/>
              <a:t>(l)</a:t>
            </a:r>
            <a:r>
              <a:rPr lang="fr-FR" sz="2000" i="1" dirty="0" err="1">
                <a:latin typeface="Comic Sans MS"/>
                <a:cs typeface="Comic Sans MS"/>
              </a:rPr>
              <a:t>ques</a:t>
            </a:r>
            <a:r>
              <a:rPr lang="fr-FR" sz="2000" i="1" dirty="0">
                <a:latin typeface="Comic Sans MS"/>
                <a:cs typeface="Comic Sans MS"/>
              </a:rPr>
              <a:t> idées  </a:t>
            </a:r>
          </a:p>
        </p:txBody>
      </p:sp>
      <p:sp>
        <p:nvSpPr>
          <p:cNvPr id="7941" name="Text Box 773"/>
          <p:cNvSpPr txBox="1">
            <a:spLocks noChangeArrowheads="1"/>
          </p:cNvSpPr>
          <p:nvPr/>
        </p:nvSpPr>
        <p:spPr bwMode="auto">
          <a:xfrm>
            <a:off x="4800600" y="3429000"/>
            <a:ext cx="31242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/>
              <a:t>Oui, cela me donne quelques idées. </a:t>
            </a:r>
          </a:p>
        </p:txBody>
      </p:sp>
      <p:sp>
        <p:nvSpPr>
          <p:cNvPr id="7942" name="Text Box 774"/>
          <p:cNvSpPr txBox="1">
            <a:spLocks noChangeArrowheads="1"/>
          </p:cNvSpPr>
          <p:nvPr/>
        </p:nvSpPr>
        <p:spPr bwMode="auto">
          <a:xfrm>
            <a:off x="7848600" y="3429000"/>
            <a:ext cx="1295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dirty="0">
                <a:latin typeface="Comic Sans MS" charset="0"/>
              </a:rPr>
              <a:t>5C+5A+4A</a:t>
            </a:r>
            <a:endParaRPr lang="fr-FR" sz="2400" dirty="0"/>
          </a:p>
        </p:txBody>
      </p:sp>
      <p:sp>
        <p:nvSpPr>
          <p:cNvPr id="7944" name="Text Box 776"/>
          <p:cNvSpPr txBox="1">
            <a:spLocks noChangeArrowheads="1"/>
          </p:cNvSpPr>
          <p:nvPr/>
        </p:nvSpPr>
        <p:spPr bwMode="auto">
          <a:xfrm>
            <a:off x="1600200" y="4191000"/>
            <a:ext cx="32004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i="1" dirty="0">
                <a:latin typeface="Comic Sans MS"/>
                <a:cs typeface="Comic Sans MS"/>
              </a:rPr>
              <a:t>  </a:t>
            </a:r>
            <a:r>
              <a:rPr lang="fr-FR" sz="2000" i="1" dirty="0">
                <a:latin typeface="Comic Sans MS"/>
                <a:cs typeface="Comic Sans MS"/>
              </a:rPr>
              <a:t>j</a:t>
            </a:r>
            <a:r>
              <a:rPr lang="fr-FR" sz="1600" i="1" dirty="0"/>
              <a:t>(e)</a:t>
            </a:r>
            <a:r>
              <a:rPr lang="fr-FR" sz="2400" i="1" dirty="0"/>
              <a:t> </a:t>
            </a:r>
            <a:r>
              <a:rPr lang="fr-FR" sz="2000" i="1" dirty="0">
                <a:latin typeface="Comic Sans MS"/>
                <a:cs typeface="Comic Sans MS"/>
              </a:rPr>
              <a:t>vais au coiffeur</a:t>
            </a:r>
            <a:r>
              <a:rPr lang="fr-FR" sz="2400" dirty="0"/>
              <a:t> </a:t>
            </a:r>
          </a:p>
        </p:txBody>
      </p:sp>
      <p:sp>
        <p:nvSpPr>
          <p:cNvPr id="7945" name="Text Box 777"/>
          <p:cNvSpPr txBox="1">
            <a:spLocks noChangeArrowheads="1"/>
          </p:cNvSpPr>
          <p:nvPr/>
        </p:nvSpPr>
        <p:spPr bwMode="auto">
          <a:xfrm>
            <a:off x="4724400" y="4191000"/>
            <a:ext cx="350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dirty="0"/>
              <a:t>je vais chez le coiffeur </a:t>
            </a:r>
          </a:p>
        </p:txBody>
      </p:sp>
      <p:sp>
        <p:nvSpPr>
          <p:cNvPr id="7946" name="Text Box 778"/>
          <p:cNvSpPr txBox="1">
            <a:spLocks noChangeArrowheads="1"/>
          </p:cNvSpPr>
          <p:nvPr/>
        </p:nvSpPr>
        <p:spPr bwMode="auto">
          <a:xfrm>
            <a:off x="7924800" y="4191000"/>
            <a:ext cx="1219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dirty="0">
                <a:latin typeface="Comic Sans MS" charset="0"/>
              </a:rPr>
              <a:t>5A+3E</a:t>
            </a:r>
          </a:p>
        </p:txBody>
      </p:sp>
      <p:sp>
        <p:nvSpPr>
          <p:cNvPr id="7947" name="Text Box 779"/>
          <p:cNvSpPr txBox="1">
            <a:spLocks noChangeArrowheads="1"/>
          </p:cNvSpPr>
          <p:nvPr/>
        </p:nvSpPr>
        <p:spPr bwMode="auto">
          <a:xfrm>
            <a:off x="1600200" y="4648200"/>
            <a:ext cx="3276600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i="1" dirty="0">
                <a:latin typeface="Comic Sans MS"/>
                <a:cs typeface="Comic Sans MS"/>
              </a:rPr>
              <a:t>qu’est-ce </a:t>
            </a:r>
            <a:r>
              <a:rPr lang="fr-FR" sz="1400" i="1" dirty="0"/>
              <a:t>(que)</a:t>
            </a:r>
            <a:r>
              <a:rPr lang="fr-FR" sz="2100" i="1" dirty="0"/>
              <a:t> </a:t>
            </a:r>
            <a:r>
              <a:rPr lang="fr-FR" sz="2000" i="1" dirty="0">
                <a:latin typeface="Comic Sans MS"/>
                <a:cs typeface="Comic Sans MS"/>
              </a:rPr>
              <a:t>t</a:t>
            </a:r>
            <a:r>
              <a:rPr lang="fr-FR" sz="1400" i="1" dirty="0"/>
              <a:t>(u)</a:t>
            </a:r>
            <a:r>
              <a:rPr lang="fr-FR" sz="2400" i="1" dirty="0"/>
              <a:t> </a:t>
            </a:r>
            <a:r>
              <a:rPr lang="fr-FR" sz="2000" i="1" dirty="0">
                <a:latin typeface="Comic Sans MS"/>
                <a:cs typeface="Comic Sans MS"/>
              </a:rPr>
              <a:t>bois</a:t>
            </a:r>
            <a:r>
              <a:rPr lang="fr-FR" sz="2000" i="1" dirty="0"/>
              <a:t> ?</a:t>
            </a:r>
          </a:p>
          <a:p>
            <a:pPr>
              <a:spcBef>
                <a:spcPts val="0"/>
              </a:spcBef>
            </a:pPr>
            <a:r>
              <a:rPr lang="fr-FR" sz="2000" i="1" dirty="0"/>
              <a:t>Que bois-tu ?</a:t>
            </a:r>
          </a:p>
          <a:p>
            <a:pPr>
              <a:spcBef>
                <a:spcPct val="50000"/>
              </a:spcBef>
            </a:pPr>
            <a:r>
              <a:rPr lang="fr-FR" sz="2000" i="1" dirty="0"/>
              <a:t> </a:t>
            </a:r>
          </a:p>
        </p:txBody>
      </p:sp>
      <p:sp>
        <p:nvSpPr>
          <p:cNvPr id="7948" name="Text Box 780"/>
          <p:cNvSpPr txBox="1">
            <a:spLocks noChangeArrowheads="1"/>
          </p:cNvSpPr>
          <p:nvPr/>
        </p:nvSpPr>
        <p:spPr bwMode="auto">
          <a:xfrm>
            <a:off x="4953000" y="4857690"/>
            <a:ext cx="3124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ts val="0"/>
              </a:spcBef>
            </a:pPr>
            <a:r>
              <a:rPr lang="fr-FR" sz="2000" dirty="0"/>
              <a:t>Que bois-tu ? </a:t>
            </a:r>
            <a:endParaRPr lang="fr-FR" sz="2000" i="1" dirty="0"/>
          </a:p>
        </p:txBody>
      </p:sp>
      <p:sp>
        <p:nvSpPr>
          <p:cNvPr id="7949" name="Text Box 781"/>
          <p:cNvSpPr txBox="1">
            <a:spLocks noChangeArrowheads="1"/>
          </p:cNvSpPr>
          <p:nvPr/>
        </p:nvSpPr>
        <p:spPr bwMode="auto">
          <a:xfrm>
            <a:off x="7772400" y="4795838"/>
            <a:ext cx="129540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dirty="0">
                <a:latin typeface="Comic Sans MS" charset="0"/>
              </a:rPr>
              <a:t>2A+5B</a:t>
            </a:r>
            <a:endParaRPr lang="fr-FR" sz="2400" i="1" dirty="0">
              <a:latin typeface="Comic Sans MS" charset="0"/>
            </a:endParaRPr>
          </a:p>
        </p:txBody>
      </p:sp>
      <p:sp>
        <p:nvSpPr>
          <p:cNvPr id="7950" name="Text Box 782"/>
          <p:cNvSpPr txBox="1">
            <a:spLocks noChangeArrowheads="1"/>
          </p:cNvSpPr>
          <p:nvPr/>
        </p:nvSpPr>
        <p:spPr bwMode="auto">
          <a:xfrm>
            <a:off x="1600200" y="5410200"/>
            <a:ext cx="3124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i="1" dirty="0"/>
              <a:t>     </a:t>
            </a:r>
            <a:r>
              <a:rPr lang="fr-FR" sz="2400" i="1" dirty="0">
                <a:latin typeface="Comic Sans MS"/>
                <a:cs typeface="Comic Sans MS"/>
              </a:rPr>
              <a:t>J</a:t>
            </a:r>
            <a:r>
              <a:rPr lang="fr-FR" sz="2400" i="1" baseline="-25000" dirty="0"/>
              <a:t>(e)</a:t>
            </a:r>
            <a:r>
              <a:rPr lang="fr-FR" sz="2400" i="1" dirty="0"/>
              <a:t> </a:t>
            </a:r>
            <a:r>
              <a:rPr lang="fr-FR" sz="2400" i="1" dirty="0">
                <a:latin typeface="Comic Sans MS"/>
                <a:cs typeface="Comic Sans MS"/>
              </a:rPr>
              <a:t>suis là.</a:t>
            </a:r>
          </a:p>
        </p:txBody>
      </p:sp>
      <p:sp>
        <p:nvSpPr>
          <p:cNvPr id="7951" name="Text Box 783"/>
          <p:cNvSpPr txBox="1">
            <a:spLocks noChangeArrowheads="1"/>
          </p:cNvSpPr>
          <p:nvPr/>
        </p:nvSpPr>
        <p:spPr bwMode="auto">
          <a:xfrm>
            <a:off x="4724400" y="5410200"/>
            <a:ext cx="2362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dirty="0"/>
              <a:t>      Je suis là. </a:t>
            </a:r>
          </a:p>
        </p:txBody>
      </p:sp>
      <p:sp>
        <p:nvSpPr>
          <p:cNvPr id="7952" name="Text Box 784"/>
          <p:cNvSpPr txBox="1">
            <a:spLocks noChangeArrowheads="1"/>
          </p:cNvSpPr>
          <p:nvPr/>
        </p:nvSpPr>
        <p:spPr bwMode="auto">
          <a:xfrm>
            <a:off x="7848600" y="5486400"/>
            <a:ext cx="1143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dirty="0">
                <a:latin typeface="Comic Sans MS" charset="0"/>
              </a:rPr>
              <a:t>5A+4C</a:t>
            </a:r>
            <a:endParaRPr lang="fr-FR" sz="2400" dirty="0"/>
          </a:p>
        </p:txBody>
      </p:sp>
      <p:sp>
        <p:nvSpPr>
          <p:cNvPr id="7953" name="Text Box 785"/>
          <p:cNvSpPr txBox="1">
            <a:spLocks noChangeArrowheads="1"/>
          </p:cNvSpPr>
          <p:nvPr/>
        </p:nvSpPr>
        <p:spPr bwMode="auto">
          <a:xfrm>
            <a:off x="1524000" y="5943600"/>
            <a:ext cx="3276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400" i="1" dirty="0">
                <a:latin typeface="Comic Sans MS"/>
                <a:cs typeface="Comic Sans MS"/>
              </a:rPr>
              <a:t>T</a:t>
            </a:r>
            <a:r>
              <a:rPr lang="fr-FR" sz="1600" i="1" dirty="0"/>
              <a:t>(u) (n’)</a:t>
            </a:r>
            <a:r>
              <a:rPr lang="fr-FR" sz="2200" i="1" dirty="0">
                <a:latin typeface="Comic Sans MS"/>
                <a:cs typeface="Comic Sans MS"/>
              </a:rPr>
              <a:t>as qu’à l</a:t>
            </a:r>
            <a:r>
              <a:rPr lang="fr-FR" sz="1600" i="1" dirty="0"/>
              <a:t>(e) </a:t>
            </a:r>
            <a:r>
              <a:rPr lang="fr-FR" sz="2200" i="1" dirty="0">
                <a:latin typeface="Comic Sans MS"/>
                <a:cs typeface="Comic Sans MS"/>
              </a:rPr>
              <a:t>faire</a:t>
            </a:r>
            <a:r>
              <a:rPr lang="fr-FR" sz="2400" i="1" dirty="0"/>
              <a:t> !</a:t>
            </a:r>
            <a:r>
              <a:rPr lang="fr-FR" sz="2400" dirty="0"/>
              <a:t> </a:t>
            </a:r>
          </a:p>
        </p:txBody>
      </p:sp>
      <p:sp>
        <p:nvSpPr>
          <p:cNvPr id="7954" name="Text Box 786"/>
          <p:cNvSpPr txBox="1">
            <a:spLocks noChangeArrowheads="1"/>
          </p:cNvSpPr>
          <p:nvPr/>
        </p:nvSpPr>
        <p:spPr bwMode="auto">
          <a:xfrm>
            <a:off x="4876800" y="5943600"/>
            <a:ext cx="3124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000" dirty="0"/>
              <a:t>Tu n’as qu’à le faire</a:t>
            </a:r>
            <a:r>
              <a:rPr lang="fr-FR" sz="2400" dirty="0"/>
              <a:t> ! </a:t>
            </a:r>
          </a:p>
        </p:txBody>
      </p:sp>
      <p:sp>
        <p:nvSpPr>
          <p:cNvPr id="7957" name="Text Box 789"/>
          <p:cNvSpPr txBox="1">
            <a:spLocks noChangeArrowheads="1"/>
          </p:cNvSpPr>
          <p:nvPr/>
        </p:nvSpPr>
        <p:spPr bwMode="auto">
          <a:xfrm>
            <a:off x="7620000" y="6019800"/>
            <a:ext cx="152400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fr-FR" sz="2300" dirty="0">
                <a:latin typeface="Comic Sans MS" charset="0"/>
              </a:rPr>
              <a:t>5B+1+5A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23" grpId="0"/>
      <p:bldP spid="7925" grpId="0"/>
      <p:bldP spid="7926" grpId="0"/>
      <p:bldP spid="7928" grpId="0"/>
      <p:bldP spid="7929" grpId="0"/>
      <p:bldP spid="7933" grpId="0"/>
      <p:bldP spid="7934" grpId="0"/>
      <p:bldP spid="7936" grpId="0"/>
      <p:bldP spid="7937" grpId="0"/>
      <p:bldP spid="7939" grpId="0"/>
      <p:bldP spid="7940" grpId="0"/>
      <p:bldP spid="7942" grpId="0"/>
      <p:bldP spid="7944" grpId="0"/>
      <p:bldP spid="7946" grpId="0"/>
      <p:bldP spid="7947" grpId="0"/>
      <p:bldP spid="7949" grpId="0"/>
      <p:bldP spid="7950" grpId="0"/>
      <p:bldP spid="7952" grpId="0"/>
      <p:bldP spid="7953" grpId="0"/>
      <p:bldP spid="7957" grpId="0"/>
    </p:bld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326</TotalTime>
  <Words>511</Words>
  <Application>Microsoft Macintosh PowerPoint</Application>
  <PresentationFormat>Affichage à l'écran (4:3)</PresentationFormat>
  <Paragraphs>91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8" baseType="lpstr">
      <vt:lpstr>American Typewriter</vt:lpstr>
      <vt:lpstr>Arial</vt:lpstr>
      <vt:lpstr>Comic Sans MS</vt:lpstr>
      <vt:lpstr>Times New Roman</vt:lpstr>
      <vt:lpstr>Modèle par défaut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Laurent BOTTIER</cp:lastModifiedBy>
  <cp:revision>23</cp:revision>
  <cp:lastPrinted>1601-01-01T00:00:00Z</cp:lastPrinted>
  <dcterms:created xsi:type="dcterms:W3CDTF">2020-02-17T10:00:10Z</dcterms:created>
  <dcterms:modified xsi:type="dcterms:W3CDTF">2021-02-15T08:20:23Z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