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D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94"/>
  </p:normalViewPr>
  <p:slideViewPr>
    <p:cSldViewPr snapToGrid="0" snapToObjects="1">
      <p:cViewPr varScale="1">
        <p:scale>
          <a:sx n="118" d="100"/>
          <a:sy n="118" d="100"/>
        </p:scale>
        <p:origin x="8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5414D1-F160-1741-8720-0E84A3493C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verlan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B303A9-7581-274B-9A6D-0E0E400519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objectifs</a:t>
            </a:r>
          </a:p>
          <a:p>
            <a:r>
              <a:rPr lang="fr-FR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travail a faire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déroulement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969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826006-9EF9-CE4A-8748-5053BB7E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2143"/>
            <a:ext cx="9601200" cy="827314"/>
          </a:xfrm>
        </p:spPr>
        <p:txBody>
          <a:bodyPr/>
          <a:lstStyle/>
          <a:p>
            <a:r>
              <a:rPr lang="fr-FR" dirty="0"/>
              <a:t>objectif : je connais le verlan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D10259-9224-514E-A54D-B6C9FD8E5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239485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>
                <a:solidFill>
                  <a:srgbClr val="009DE1"/>
                </a:solidFill>
              </a:rPr>
              <a:t>Je sais ce qu’est le verlan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8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lire le texte &lt;&lt;01 Verlan&gt;&gt; et préparer les questions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8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faire l'activité 1 de &lt;&lt;02 EXERCICE 2&gt;&gt;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9DE1"/>
                </a:solidFill>
              </a:rPr>
              <a:t>2.     Présentation du film la Haine et de l'extrait à voir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800" dirty="0">
                <a:solidFill>
                  <a:srgbClr val="92D050"/>
                </a:solidFill>
                <a:latin typeface="Arial Rounded MT Bold" panose="020F0704030504030204" pitchFamily="34" charset="77"/>
              </a:rPr>
              <a:t>regardez si vous voulez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800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  <a:p>
            <a:pPr marL="457200" indent="-457200">
              <a:buFont typeface="+mj-lt"/>
              <a:buAutoNum type="arabicPeriod"/>
            </a:pPr>
            <a:endParaRPr lang="fr-FR" dirty="0">
              <a:solidFill>
                <a:srgbClr val="009DE1"/>
              </a:solidFill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E475EEA4-DBA5-2941-813B-E2C19A4A8265}"/>
              </a:ext>
            </a:extLst>
          </p:cNvPr>
          <p:cNvSpPr txBox="1">
            <a:spLocks/>
          </p:cNvSpPr>
          <p:nvPr/>
        </p:nvSpPr>
        <p:spPr>
          <a:xfrm>
            <a:off x="1371600" y="1458686"/>
            <a:ext cx="9601200" cy="8273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Travail a faire</a:t>
            </a:r>
          </a:p>
        </p:txBody>
      </p:sp>
    </p:spTree>
    <p:extLst>
      <p:ext uri="{BB962C8B-B14F-4D97-AF65-F5344CB8AC3E}">
        <p14:creationId xmlns:p14="http://schemas.microsoft.com/office/powerpoint/2010/main" val="89320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826006-9EF9-CE4A-8748-5053BB7E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2143"/>
            <a:ext cx="9601200" cy="827314"/>
          </a:xfrm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déroulement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D10259-9224-514E-A54D-B6C9FD8E5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0188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>
                <a:solidFill>
                  <a:srgbClr val="009DE1"/>
                </a:solidFill>
              </a:rPr>
              <a:t>Je sais ce qu’est le verlan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&lt;&lt; 01 Verlan &gt;&gt; répondre aux questions éventuelles et voir les activités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&lt;&lt;02 exercice 2&gt;&gt; corriger les 3 questions </a:t>
            </a:r>
          </a:p>
          <a:p>
            <a: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mise en groupe pour l'activité 2 et 3 et correction</a:t>
            </a:r>
            <a:endParaRPr lang="fr-FR" sz="1800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9DE1"/>
                </a:solidFill>
              </a:rPr>
              <a:t>2.    Présentation du film la Haine et de l'extrait à voir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&lt;&lt;03 la haine présentation&gt;&gt; : lire, comprendre, faire les activités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découverte du dialogue et réponses aux questions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3"/>
            </a:pPr>
            <a:r>
              <a:rPr lang="fr-FR" sz="1800" dirty="0">
                <a:solidFill>
                  <a:srgbClr val="009DE1"/>
                </a:solidFill>
              </a:rPr>
              <a:t>rappel : les crédits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voir les conditions pour réussir les crédits et répondre aux questions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  <a:p>
            <a:pPr marL="457200" indent="-457200">
              <a:buFont typeface="+mj-lt"/>
              <a:buAutoNum type="arabicPeriod"/>
            </a:pPr>
            <a:endParaRPr lang="fr-FR" dirty="0">
              <a:solidFill>
                <a:srgbClr val="009DE1"/>
              </a:solidFill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E475EEA4-DBA5-2941-813B-E2C19A4A8265}"/>
              </a:ext>
            </a:extLst>
          </p:cNvPr>
          <p:cNvSpPr txBox="1">
            <a:spLocks/>
          </p:cNvSpPr>
          <p:nvPr/>
        </p:nvSpPr>
        <p:spPr>
          <a:xfrm>
            <a:off x="1371600" y="1458686"/>
            <a:ext cx="9601200" cy="8273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55025008"/>
      </p:ext>
    </p:extLst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Cadrage</Template>
  <TotalTime>44</TotalTime>
  <Words>144</Words>
  <Application>Microsoft Macintosh PowerPoint</Application>
  <PresentationFormat>Grand écran</PresentationFormat>
  <Paragraphs>25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 Rounded MT Bold</vt:lpstr>
      <vt:lpstr>Franklin Gothic Book</vt:lpstr>
      <vt:lpstr>Times New Roman</vt:lpstr>
      <vt:lpstr>Cadrage</vt:lpstr>
      <vt:lpstr>le verlan</vt:lpstr>
      <vt:lpstr>objectif : je connais le verlan</vt:lpstr>
      <vt:lpstr>déroulement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verlan</dc:title>
  <dc:creator>Laurent BOTTIER</dc:creator>
  <cp:lastModifiedBy>Laurent BOTTIER</cp:lastModifiedBy>
  <cp:revision>1</cp:revision>
  <dcterms:created xsi:type="dcterms:W3CDTF">2023-03-31T07:38:47Z</dcterms:created>
  <dcterms:modified xsi:type="dcterms:W3CDTF">2023-03-31T08:22:49Z</dcterms:modified>
</cp:coreProperties>
</file>