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 showGuides="1">
      <p:cViewPr varScale="1">
        <p:scale>
          <a:sx n="74" d="100"/>
          <a:sy n="74" d="100"/>
        </p:scale>
        <p:origin x="-12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BA1B-D69D-2345-8116-426DF8C8BD44}" type="datetimeFigureOut">
              <a:rPr lang="fr-FR" smtClean="0"/>
              <a:t>2/04/20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A9D-1B6C-054B-9301-2C925AAC38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BA1B-D69D-2345-8116-426DF8C8BD44}" type="datetimeFigureOut">
              <a:rPr lang="fr-FR" smtClean="0"/>
              <a:t>2/04/20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A9D-1B6C-054B-9301-2C925AAC38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BA1B-D69D-2345-8116-426DF8C8BD44}" type="datetimeFigureOut">
              <a:rPr lang="fr-FR" smtClean="0"/>
              <a:t>2/04/20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A9D-1B6C-054B-9301-2C925AAC38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BA1B-D69D-2345-8116-426DF8C8BD44}" type="datetimeFigureOut">
              <a:rPr lang="fr-FR" smtClean="0"/>
              <a:t>2/04/20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A9D-1B6C-054B-9301-2C925AAC38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BA1B-D69D-2345-8116-426DF8C8BD44}" type="datetimeFigureOut">
              <a:rPr lang="fr-FR" smtClean="0"/>
              <a:t>2/04/20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A9D-1B6C-054B-9301-2C925AAC38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BA1B-D69D-2345-8116-426DF8C8BD44}" type="datetimeFigureOut">
              <a:rPr lang="fr-FR" smtClean="0"/>
              <a:t>2/04/20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A9D-1B6C-054B-9301-2C925AAC38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BA1B-D69D-2345-8116-426DF8C8BD44}" type="datetimeFigureOut">
              <a:rPr lang="fr-FR" smtClean="0"/>
              <a:t>2/04/20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A9D-1B6C-054B-9301-2C925AAC38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BA1B-D69D-2345-8116-426DF8C8BD44}" type="datetimeFigureOut">
              <a:rPr lang="fr-FR" smtClean="0"/>
              <a:t>2/04/20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A9D-1B6C-054B-9301-2C925AAC38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BA1B-D69D-2345-8116-426DF8C8BD44}" type="datetimeFigureOut">
              <a:rPr lang="fr-FR" smtClean="0"/>
              <a:t>2/04/20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A9D-1B6C-054B-9301-2C925AAC38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BA1B-D69D-2345-8116-426DF8C8BD44}" type="datetimeFigureOut">
              <a:rPr lang="fr-FR" smtClean="0"/>
              <a:t>2/04/20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A9D-1B6C-054B-9301-2C925AAC38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BA1B-D69D-2345-8116-426DF8C8BD44}" type="datetimeFigureOut">
              <a:rPr lang="fr-FR" smtClean="0"/>
              <a:t>2/04/20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A9D-1B6C-054B-9301-2C925AAC38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DBA1B-D69D-2345-8116-426DF8C8BD44}" type="datetimeFigureOut">
              <a:rPr lang="fr-FR" smtClean="0"/>
              <a:t>2/04/20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5BA9D-1B6C-054B-9301-2C925AAC38C8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verlan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solutions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01 Verlan .</a:t>
            </a:r>
            <a:r>
              <a:rPr lang="fr-FR" b="0" i="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pdf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98637"/>
            <a:ext cx="8686800" cy="4525963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*</a:t>
            </a:r>
            <a:r>
              <a:rPr lang="fr-FR" dirty="0" smtClean="0">
                <a:latin typeface="Comic Sans MS"/>
                <a:cs typeface="Comic Sans MS"/>
              </a:rPr>
              <a:t>zarbi</a:t>
            </a:r>
            <a:r>
              <a:rPr lang="fr-FR" dirty="0" smtClean="0"/>
              <a:t> &gt; *</a:t>
            </a:r>
            <a:r>
              <a:rPr lang="fr-FR" dirty="0" err="1">
                <a:latin typeface="Comic Sans MS"/>
                <a:cs typeface="Comic Sans MS"/>
              </a:rPr>
              <a:t>bizar</a:t>
            </a:r>
            <a:r>
              <a:rPr lang="fr-FR" dirty="0" smtClean="0"/>
              <a:t> &gt; bizarre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*</a:t>
            </a:r>
            <a:r>
              <a:rPr lang="fr-FR" dirty="0" smtClean="0">
                <a:latin typeface="Comic Sans MS"/>
                <a:cs typeface="Comic Sans MS"/>
              </a:rPr>
              <a:t>relou</a:t>
            </a:r>
            <a:r>
              <a:rPr lang="fr-FR" dirty="0" smtClean="0"/>
              <a:t> &gt; *</a:t>
            </a:r>
            <a:r>
              <a:rPr lang="fr-FR" dirty="0" smtClean="0">
                <a:latin typeface="Comic Sans MS"/>
                <a:cs typeface="Comic Sans MS"/>
              </a:rPr>
              <a:t>loure</a:t>
            </a:r>
            <a:r>
              <a:rPr lang="fr-FR" dirty="0" smtClean="0"/>
              <a:t> &gt; lourd</a:t>
            </a:r>
            <a:r>
              <a:rPr lang="fr-FR" baseline="-25000" dirty="0" smtClean="0"/>
              <a:t>(psychologiquement) </a:t>
            </a:r>
            <a:r>
              <a:rPr lang="fr-FR" dirty="0" smtClean="0"/>
              <a:t>emb</a:t>
            </a:r>
            <a:r>
              <a:rPr lang="fr-FR" dirty="0" smtClean="0"/>
              <a:t>êtant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*</a:t>
            </a:r>
            <a:r>
              <a:rPr lang="fr-FR" dirty="0" err="1" smtClean="0">
                <a:latin typeface="Comic Sans MS"/>
                <a:cs typeface="Comic Sans MS"/>
              </a:rPr>
              <a:t>téma</a:t>
            </a:r>
            <a:r>
              <a:rPr lang="fr-FR" dirty="0" smtClean="0"/>
              <a:t> &gt; *</a:t>
            </a:r>
            <a:r>
              <a:rPr lang="fr-FR" dirty="0" smtClean="0">
                <a:latin typeface="Comic Sans MS"/>
                <a:cs typeface="Comic Sans MS"/>
              </a:rPr>
              <a:t>maté</a:t>
            </a:r>
            <a:r>
              <a:rPr lang="fr-FR" dirty="0" smtClean="0"/>
              <a:t> &gt; </a:t>
            </a:r>
            <a:r>
              <a:rPr lang="fr-FR" dirty="0" smtClean="0">
                <a:latin typeface="Comic Sans MS"/>
                <a:cs typeface="Comic Sans MS"/>
              </a:rPr>
              <a:t>mater </a:t>
            </a:r>
            <a:r>
              <a:rPr lang="fr-FR" baseline="-25000" dirty="0" smtClean="0"/>
              <a:t>(verbe familier)</a:t>
            </a:r>
            <a:r>
              <a:rPr lang="fr-FR" dirty="0" smtClean="0"/>
              <a:t> pour regarder avec insistance</a:t>
            </a:r>
          </a:p>
          <a:p>
            <a:endParaRPr lang="fr-FR" dirty="0" smtClean="0"/>
          </a:p>
          <a:p>
            <a:r>
              <a:rPr lang="fr-FR" dirty="0" smtClean="0"/>
              <a:t>*</a:t>
            </a:r>
            <a:r>
              <a:rPr lang="fr-FR" dirty="0" smtClean="0">
                <a:latin typeface="Comic Sans MS"/>
                <a:cs typeface="Comic Sans MS"/>
              </a:rPr>
              <a:t>keuf</a:t>
            </a:r>
            <a:r>
              <a:rPr lang="fr-FR" dirty="0" smtClean="0"/>
              <a:t>&gt; *</a:t>
            </a:r>
            <a:r>
              <a:rPr lang="fr-FR" dirty="0" err="1" smtClean="0">
                <a:latin typeface="Comic Sans MS"/>
                <a:cs typeface="Comic Sans MS"/>
              </a:rPr>
              <a:t>keufli</a:t>
            </a:r>
            <a:r>
              <a:rPr lang="fr-FR" dirty="0" smtClean="0"/>
              <a:t> &gt; *</a:t>
            </a:r>
            <a:r>
              <a:rPr lang="fr-FR" dirty="0" err="1" smtClean="0">
                <a:latin typeface="Comic Sans MS"/>
                <a:cs typeface="Comic Sans MS"/>
              </a:rPr>
              <a:t>f</a:t>
            </a:r>
            <a:r>
              <a:rPr lang="fr-FR" dirty="0" err="1" smtClean="0">
                <a:latin typeface="Comic Sans MS"/>
                <a:cs typeface="Comic Sans MS"/>
              </a:rPr>
              <a:t>likeu</a:t>
            </a:r>
            <a:r>
              <a:rPr lang="fr-FR" dirty="0" smtClean="0"/>
              <a:t> &gt; </a:t>
            </a:r>
            <a:r>
              <a:rPr lang="fr-FR" dirty="0" smtClean="0">
                <a:latin typeface="Comic Sans MS"/>
                <a:cs typeface="Comic Sans MS"/>
              </a:rPr>
              <a:t>flic</a:t>
            </a:r>
            <a:r>
              <a:rPr lang="fr-FR" baseline="-25000" dirty="0" smtClean="0"/>
              <a:t>(familier)</a:t>
            </a:r>
            <a:r>
              <a:rPr lang="fr-FR" dirty="0" smtClean="0"/>
              <a:t> pour gendarme 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03 la haine </a:t>
            </a:r>
            <a:r>
              <a:rPr lang="fr-FR" b="0" i="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présentation.pdf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*</a:t>
            </a:r>
            <a:r>
              <a:rPr lang="fr-FR" dirty="0" smtClean="0">
                <a:latin typeface="Comic Sans MS"/>
                <a:cs typeface="Comic Sans MS"/>
              </a:rPr>
              <a:t>rebeu</a:t>
            </a:r>
            <a:r>
              <a:rPr lang="fr-FR" dirty="0" smtClean="0"/>
              <a:t> &gt; *</a:t>
            </a:r>
            <a:r>
              <a:rPr lang="fr-FR" dirty="0" smtClean="0">
                <a:latin typeface="Comic Sans MS"/>
                <a:cs typeface="Comic Sans MS"/>
              </a:rPr>
              <a:t>beure</a:t>
            </a:r>
            <a:r>
              <a:rPr lang="fr-FR" dirty="0" smtClean="0"/>
              <a:t> &gt; </a:t>
            </a:r>
            <a:r>
              <a:rPr lang="fr-FR" dirty="0" smtClean="0">
                <a:latin typeface="Comic Sans MS"/>
                <a:cs typeface="Comic Sans MS"/>
              </a:rPr>
              <a:t>beur </a:t>
            </a:r>
            <a:r>
              <a:rPr lang="fr-FR" dirty="0" smtClean="0">
                <a:latin typeface="+mj-lt"/>
                <a:cs typeface="Comic Sans MS"/>
              </a:rPr>
              <a:t>= sont le nom donnés aux Maghrébins de la 2</a:t>
            </a:r>
            <a:r>
              <a:rPr lang="fr-FR" baseline="30000" dirty="0" smtClean="0">
                <a:latin typeface="+mj-lt"/>
                <a:cs typeface="Comic Sans MS"/>
              </a:rPr>
              <a:t>ème</a:t>
            </a:r>
            <a:r>
              <a:rPr lang="fr-FR" dirty="0" smtClean="0">
                <a:latin typeface="+mj-lt"/>
                <a:cs typeface="Comic Sans MS"/>
              </a:rPr>
              <a:t> et 3</a:t>
            </a:r>
            <a:r>
              <a:rPr lang="fr-FR" baseline="30000" dirty="0" smtClean="0">
                <a:latin typeface="+mj-lt"/>
                <a:cs typeface="Comic Sans MS"/>
              </a:rPr>
              <a:t>ème</a:t>
            </a:r>
            <a:r>
              <a:rPr lang="fr-FR" dirty="0" smtClean="0">
                <a:latin typeface="+mj-lt"/>
                <a:cs typeface="Comic Sans MS"/>
              </a:rPr>
              <a:t> génération, français et nés en France. Beur était déjà un verlan obtenu à partir d’Arabe !!!</a:t>
            </a:r>
          </a:p>
          <a:p>
            <a:endParaRPr lang="fr-FR" dirty="0" smtClean="0">
              <a:latin typeface="+mj-lt"/>
              <a:cs typeface="Comic Sans MS"/>
            </a:endParaRPr>
          </a:p>
          <a:p>
            <a:r>
              <a:rPr lang="fr-FR" dirty="0" smtClean="0"/>
              <a:t>*</a:t>
            </a:r>
            <a:r>
              <a:rPr lang="fr-FR" dirty="0" err="1" smtClean="0">
                <a:latin typeface="Comic Sans MS"/>
                <a:cs typeface="Comic Sans MS"/>
              </a:rPr>
              <a:t>golri</a:t>
            </a:r>
            <a:r>
              <a:rPr lang="fr-FR" dirty="0" smtClean="0"/>
              <a:t> &gt; *</a:t>
            </a:r>
            <a:r>
              <a:rPr lang="fr-FR" dirty="0" err="1" smtClean="0">
                <a:latin typeface="Comic Sans MS"/>
                <a:cs typeface="Comic Sans MS"/>
              </a:rPr>
              <a:t>rigol</a:t>
            </a:r>
            <a:r>
              <a:rPr lang="fr-FR" dirty="0" smtClean="0"/>
              <a:t> &gt; </a:t>
            </a:r>
            <a:r>
              <a:rPr lang="fr-FR" dirty="0" err="1" smtClean="0">
                <a:latin typeface="Comic Sans MS"/>
                <a:cs typeface="Comic Sans MS"/>
              </a:rPr>
              <a:t>rigoler</a:t>
            </a:r>
            <a:r>
              <a:rPr lang="fr-FR" baseline="-25000" dirty="0" err="1">
                <a:latin typeface="+mj-lt"/>
                <a:cs typeface="Comic Sans MS"/>
              </a:rPr>
              <a:t>familier</a:t>
            </a:r>
            <a:r>
              <a:rPr lang="fr-FR" dirty="0" smtClean="0"/>
              <a:t> rire, plaisanter</a:t>
            </a:r>
          </a:p>
          <a:p>
            <a:endParaRPr lang="fr-FR" b="1" dirty="0" smtClean="0"/>
          </a:p>
          <a:p>
            <a:endParaRPr lang="fr-FR" dirty="0" smtClean="0">
              <a:latin typeface="Comic Sans MS"/>
              <a:cs typeface="Comic Sans MS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10 la haine dialogue .</a:t>
            </a:r>
            <a:r>
              <a:rPr lang="fr-FR" b="0" i="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pdf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niquer = tuer (1</a:t>
            </a:r>
            <a:r>
              <a:rPr lang="fr-FR" baseline="30000" dirty="0" smtClean="0"/>
              <a:t>er</a:t>
            </a:r>
            <a:r>
              <a:rPr lang="fr-FR" dirty="0" smtClean="0"/>
              <a:t> emploi), avoir une relation sexuelle (2</a:t>
            </a:r>
            <a:r>
              <a:rPr lang="fr-FR" baseline="30000" dirty="0" smtClean="0"/>
              <a:t>nd</a:t>
            </a:r>
            <a:r>
              <a:rPr lang="fr-FR" dirty="0" smtClean="0"/>
              <a:t> emploi)</a:t>
            </a:r>
          </a:p>
          <a:p>
            <a:r>
              <a:rPr lang="fr-FR" dirty="0" smtClean="0"/>
              <a:t>Bocuse = cuisinier !! Confondu avec un coiffeur par </a:t>
            </a:r>
            <a:r>
              <a:rPr lang="fr-FR" dirty="0" err="1" smtClean="0"/>
              <a:t>Vinss</a:t>
            </a:r>
            <a:endParaRPr lang="fr-FR" dirty="0" smtClean="0"/>
          </a:p>
          <a:p>
            <a:r>
              <a:rPr lang="fr-FR" dirty="0" smtClean="0"/>
              <a:t>C’est chaud= il y a de la tension</a:t>
            </a:r>
          </a:p>
          <a:p>
            <a:r>
              <a:rPr lang="fr-FR" dirty="0" smtClean="0"/>
              <a:t>Fumer= tuer</a:t>
            </a:r>
          </a:p>
          <a:p>
            <a:r>
              <a:rPr lang="fr-FR" dirty="0" smtClean="0"/>
              <a:t>Déconner=faire ou dire n’importe quoi</a:t>
            </a:r>
          </a:p>
          <a:p>
            <a:r>
              <a:rPr lang="fr-FR" dirty="0" smtClean="0"/>
              <a:t>Calibre</a:t>
            </a:r>
            <a:r>
              <a:rPr lang="fr-FR" smtClean="0"/>
              <a:t>=pistolet, arme du policier</a:t>
            </a:r>
          </a:p>
          <a:p>
            <a:endParaRPr lang="fr-FR" smtClean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169</Words>
  <Application>Microsoft Macintosh PowerPoint</Application>
  <PresentationFormat>Présentation à l'écran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Le verlan</vt:lpstr>
      <vt:lpstr>01 Verlan .pdf</vt:lpstr>
      <vt:lpstr>03 la haine présentation.pdf</vt:lpstr>
      <vt:lpstr>10 la haine dialogue .pdf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verlan</dc:title>
  <dc:creator>Bruno le Mière</dc:creator>
  <cp:lastModifiedBy>Bruno le Mière</cp:lastModifiedBy>
  <cp:revision>3</cp:revision>
  <dcterms:created xsi:type="dcterms:W3CDTF">2020-04-02T08:20:32Z</dcterms:created>
  <dcterms:modified xsi:type="dcterms:W3CDTF">2020-04-02T08:41:50Z</dcterms:modified>
</cp:coreProperties>
</file>