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Book Antiqua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5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FF"/>
    <a:srgbClr val="800080"/>
    <a:srgbClr val="CC0099"/>
    <a:srgbClr val="D60093"/>
    <a:srgbClr val="0066FF"/>
    <a:srgbClr val="494949"/>
    <a:srgbClr val="FFD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howGuide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63352-AA6A-3B46-8ED6-0DAEEFA536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9ED23-0D2E-F345-B525-E748736254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C5DC2-BB0B-9C44-B9AC-B7EAF63770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F8E63-AEE7-6441-8F5E-B2C7118E38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63622-DF5C-1C43-A168-C54DD7D12F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CDF82-08C0-E04C-9516-FC0E608A0C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81CD8-9C30-254C-8D94-628B6C6A0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4488D-6568-3141-BA40-B1EFA7B05C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CC471-B2C4-824D-9FB7-EAF0F5A30E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0D284-56EF-6E4D-AC78-ED84D99862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5D4E9-DD3A-8742-9246-81C7F1A94B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99D5FCDA-C912-E245-94D1-3E24625C23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fr-FR" dirty="0"/>
              <a:t>rappels anatomiques</a:t>
            </a:r>
          </a:p>
        </p:txBody>
      </p:sp>
      <p:pic>
        <p:nvPicPr>
          <p:cNvPr id="5" name="Image 4" descr="pwpt1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9147"/>
            <a:ext cx="9144000" cy="451970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743200" y="14286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1. un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191000" y="1219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2. 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4102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3. 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705600" y="1828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4. 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705600" y="3745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latin typeface="+mj-lt"/>
              </a:rPr>
              <a:t>5.la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239000" y="39432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6. un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705600" y="43242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7. 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705600" y="45720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8. 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85800" y="50862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9. la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57200" y="4495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+mj-lt"/>
              </a:rPr>
              <a:t>10. une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81000" y="1752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  <a:latin typeface="+mj-lt"/>
              </a:rPr>
              <a:t>11. lire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37846" y="27432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♀</a:t>
            </a:r>
            <a:r>
              <a:rPr lang="fr-F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moell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180" y="0"/>
            <a:ext cx="588882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4191000" y="1447800"/>
            <a:ext cx="1600200" cy="4616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 Antiqua" pitchFamily="-10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086600" y="6324600"/>
            <a:ext cx="228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+mj-lt"/>
              </a:rPr>
              <a:t>avant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934200" y="-76200"/>
            <a:ext cx="228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+mj-lt"/>
              </a:rPr>
              <a:t>arrière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2400" y="1828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apophyse épineuse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43000" y="2357735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méninges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95600" y="24339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♀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09600" y="2743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ganglion spinal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0" y="3119735"/>
            <a:ext cx="4191000" cy="916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  <a:spcBef>
                <a:spcPts val="0"/>
              </a:spcBef>
            </a:pPr>
            <a:r>
              <a:rPr lang="fr-FR" dirty="0"/>
              <a:t>le nerf rachidien avec ses :</a:t>
            </a:r>
          </a:p>
          <a:p>
            <a:pPr>
              <a:lnSpc>
                <a:spcPts val="2080"/>
              </a:lnSpc>
              <a:spcBef>
                <a:spcPts val="0"/>
              </a:spcBef>
            </a:pPr>
            <a:r>
              <a:rPr lang="fr-FR" dirty="0"/>
              <a:t>racine postérieure sensitive</a:t>
            </a:r>
          </a:p>
          <a:p>
            <a:pPr>
              <a:lnSpc>
                <a:spcPts val="2080"/>
              </a:lnSpc>
              <a:spcBef>
                <a:spcPts val="0"/>
              </a:spcBef>
            </a:pPr>
            <a:r>
              <a:rPr lang="fr-FR" dirty="0"/>
              <a:t>racine antérieure motrice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905000" y="4188482"/>
            <a:ext cx="1524000" cy="378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  <a:spcBef>
                <a:spcPts val="0"/>
              </a:spcBef>
            </a:pPr>
            <a:r>
              <a:rPr lang="fr-FR" dirty="0"/>
              <a:t>la moelle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4650891"/>
            <a:ext cx="5105400" cy="378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  <a:spcBef>
                <a:spcPts val="0"/>
              </a:spcBef>
            </a:pPr>
            <a:r>
              <a:rPr lang="fr-FR" dirty="0"/>
              <a:t>le liquide céphalo-rachidien (LCR)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04800" y="5184291"/>
            <a:ext cx="3048000" cy="378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  <a:spcBef>
                <a:spcPts val="0"/>
              </a:spcBef>
            </a:pPr>
            <a:r>
              <a:rPr lang="fr-FR" dirty="0"/>
              <a:t>apophyse articulaire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62000" y="5565291"/>
            <a:ext cx="3048000" cy="378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80"/>
              </a:lnSpc>
              <a:spcBef>
                <a:spcPts val="0"/>
              </a:spcBef>
            </a:pPr>
            <a:r>
              <a:rPr lang="fr-FR" dirty="0"/>
              <a:t>le corps vertébral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Book Antiqua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Book Antiqua" pitchFamily="-10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2660</TotalTime>
  <Words>72</Words>
  <Application>Microsoft Macintosh PowerPoint</Application>
  <PresentationFormat>Affichage à l'écran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Book Antiqua</vt:lpstr>
      <vt:lpstr>Times New Roman</vt:lpstr>
      <vt:lpstr>Modèle par défaut</vt:lpstr>
      <vt:lpstr>rappels anatomiques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Laurent BOTTIER</cp:lastModifiedBy>
  <cp:revision>78</cp:revision>
  <cp:lastPrinted>2009-07-01T11:34:14Z</cp:lastPrinted>
  <dcterms:created xsi:type="dcterms:W3CDTF">2019-10-07T19:08:05Z</dcterms:created>
  <dcterms:modified xsi:type="dcterms:W3CDTF">2021-03-05T14:14:37Z</dcterms:modified>
</cp:coreProperties>
</file>