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CC0000"/>
    <a:srgbClr val="FF9999"/>
    <a:srgbClr val="00FFFF"/>
    <a:srgbClr val="66CCFF"/>
    <a:srgbClr val="99FF33"/>
    <a:srgbClr val="161656"/>
    <a:srgbClr val="ABF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9E777-D05E-5646-9601-B8A5DAE0BC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12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E94B-287F-9848-8912-ACECDF4AE9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64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E024B-012B-A648-9FF6-68DD73D527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3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8C7AF-2B1E-2B47-A29C-811D27BB80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552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3A889-4333-A246-B0F9-79DF4659ED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42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B3920-C045-E347-81C0-0780B85A4A3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87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58FB1-8FFE-C843-90F7-8A760C3F64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80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D302D-295B-1B40-8733-5615BCB6D7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862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0662D-6BBF-474E-936A-1CBACD9A77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56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EE043-7C3C-E641-AACF-A783E22B52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38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F990C-6300-C541-AE6C-E7185342A4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ECE463C-BF19-DE44-B968-294D21658D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fr-FR">
                <a:latin typeface="Times New Roman" charset="0"/>
                <a:ea typeface="ＭＳ Ｐゴシック" charset="0"/>
                <a:cs typeface="ＭＳ Ｐゴシック" charset="0"/>
              </a:rPr>
              <a:t>Rappels anatomiques</a:t>
            </a:r>
          </a:p>
        </p:txBody>
      </p:sp>
      <p:pic>
        <p:nvPicPr>
          <p:cNvPr id="13314" name="Picture 3" descr="Copie de Athlè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14400"/>
            <a:ext cx="6838950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2819400" y="1828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057400" y="1584325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langue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3352800" y="2057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304800" y="1981200"/>
            <a:ext cx="15240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81000" y="22860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sz="2000"/>
              <a:t>salivaires 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133600" y="18288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Gl parotide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286000" y="2041525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sublinguale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371600" y="2270125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fr-FR" sz="2000"/>
              <a:t>submandibulaire</a:t>
            </a: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4191000" y="3124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foie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676400" y="342900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600"/>
              <a:t>endant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981200" y="35814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800"/>
              <a:t>intestin</a:t>
            </a:r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24384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133600" y="3841750"/>
            <a:ext cx="14478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fr-FR" sz="2000"/>
              <a:t>Iléon de l’intestin grêle</a:t>
            </a:r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V="1">
            <a:off x="2514600" y="5105400"/>
            <a:ext cx="152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2590800" y="485775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Appendice</a:t>
            </a:r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>
            <a:off x="1981200" y="5334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447800" y="55626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/>
              <a:t>caecum</a:t>
            </a:r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 flipH="1">
            <a:off x="3505200" y="5562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2743200" y="5318125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rectum</a:t>
            </a:r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>
            <a:off x="4572000" y="1905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5562600" y="1600200"/>
            <a:ext cx="327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Cavité buccale</a:t>
            </a:r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>
            <a:off x="4724400" y="2209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7162800" y="19812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/>
              <a:t>pharynx</a:t>
            </a:r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4724400" y="2819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5029200" y="24384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/>
              <a:t>Œsophage </a:t>
            </a:r>
          </a:p>
        </p:txBody>
      </p:sp>
      <p:sp>
        <p:nvSpPr>
          <p:cNvPr id="4132" name="Oval 36"/>
          <p:cNvSpPr>
            <a:spLocks noChangeArrowheads="1"/>
          </p:cNvSpPr>
          <p:nvPr/>
        </p:nvSpPr>
        <p:spPr bwMode="auto">
          <a:xfrm>
            <a:off x="6934200" y="3276600"/>
            <a:ext cx="304800" cy="30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 flipV="1">
            <a:off x="71628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6934200" y="24384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cardia</a:t>
            </a:r>
          </a:p>
        </p:txBody>
      </p:sp>
      <p:sp>
        <p:nvSpPr>
          <p:cNvPr id="4136" name="Oval 40"/>
          <p:cNvSpPr>
            <a:spLocks noChangeArrowheads="1"/>
          </p:cNvSpPr>
          <p:nvPr/>
        </p:nvSpPr>
        <p:spPr bwMode="auto">
          <a:xfrm>
            <a:off x="6400800" y="3962400"/>
            <a:ext cx="3810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 flipV="1">
            <a:off x="6629400" y="3810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6172200" y="3486150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pylore</a:t>
            </a:r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 flipH="1">
            <a:off x="7315200" y="3352800"/>
            <a:ext cx="762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7924800" y="28956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estomac</a:t>
            </a:r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>
            <a:off x="5181600" y="48006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5715000" y="45720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Intestin grêle</a:t>
            </a:r>
          </a:p>
        </p:txBody>
      </p:sp>
      <p:sp>
        <p:nvSpPr>
          <p:cNvPr id="4146" name="Line 50"/>
          <p:cNvSpPr>
            <a:spLocks noChangeShapeType="1"/>
          </p:cNvSpPr>
          <p:nvPr/>
        </p:nvSpPr>
        <p:spPr bwMode="auto">
          <a:xfrm>
            <a:off x="5257800" y="5105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5715000" y="48768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/>
              <a:t>Gros intestin</a:t>
            </a:r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6400800" y="5119688"/>
            <a:ext cx="182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600"/>
              <a:t>colon</a:t>
            </a:r>
          </a:p>
        </p:txBody>
      </p:sp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5486400" y="5241925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800"/>
              <a:t>sigmoïde</a:t>
            </a:r>
            <a:r>
              <a:rPr lang="fr-FR" sz="2000"/>
              <a:t> </a:t>
            </a:r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5715000" y="55626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/>
              <a:t>anus</a:t>
            </a:r>
          </a:p>
        </p:txBody>
      </p:sp>
      <p:sp>
        <p:nvSpPr>
          <p:cNvPr id="4151" name="Line 55"/>
          <p:cNvSpPr>
            <a:spLocks noChangeShapeType="1"/>
          </p:cNvSpPr>
          <p:nvPr/>
        </p:nvSpPr>
        <p:spPr bwMode="auto">
          <a:xfrm flipH="1">
            <a:off x="3581400" y="4038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52" name="Text Box 56"/>
          <p:cNvSpPr txBox="1">
            <a:spLocks noChangeArrowheads="1"/>
          </p:cNvSpPr>
          <p:nvPr/>
        </p:nvSpPr>
        <p:spPr bwMode="auto">
          <a:xfrm>
            <a:off x="3048000" y="3505200"/>
            <a:ext cx="121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800"/>
              <a:t>Vésicule biliaire</a:t>
            </a:r>
          </a:p>
        </p:txBody>
      </p:sp>
      <p:sp>
        <p:nvSpPr>
          <p:cNvPr id="4153" name="Line 57"/>
          <p:cNvSpPr>
            <a:spLocks noChangeShapeType="1"/>
          </p:cNvSpPr>
          <p:nvPr/>
        </p:nvSpPr>
        <p:spPr bwMode="auto">
          <a:xfrm flipH="1">
            <a:off x="3962400" y="4343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3200400" y="41910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800"/>
              <a:t>pancréas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utoUpdateAnimBg="0"/>
      <p:bldP spid="4102" grpId="0" animBg="1"/>
      <p:bldP spid="4103" grpId="0" animBg="1"/>
      <p:bldP spid="4104" grpId="0" autoUpdateAnimBg="0"/>
      <p:bldP spid="4105" grpId="0" autoUpdateAnimBg="0"/>
      <p:bldP spid="4106" grpId="0" autoUpdateAnimBg="0"/>
      <p:bldP spid="4109" grpId="0" autoUpdateAnimBg="0"/>
      <p:bldP spid="4111" grpId="0" animBg="1"/>
      <p:bldP spid="4112" grpId="0" autoUpdateAnimBg="0"/>
      <p:bldP spid="4113" grpId="0" autoUpdateAnimBg="0"/>
      <p:bldP spid="4114" grpId="0" autoUpdateAnimBg="0"/>
      <p:bldP spid="4115" grpId="0" animBg="1"/>
      <p:bldP spid="4116" grpId="0" autoUpdateAnimBg="0"/>
      <p:bldP spid="4117" grpId="0" animBg="1"/>
      <p:bldP spid="4118" grpId="0" autoUpdateAnimBg="0"/>
      <p:bldP spid="4119" grpId="0" animBg="1"/>
      <p:bldP spid="4120" grpId="0" autoUpdateAnimBg="0"/>
      <p:bldP spid="4121" grpId="0" animBg="1"/>
      <p:bldP spid="4122" grpId="0" autoUpdateAnimBg="0"/>
      <p:bldP spid="4123" grpId="0" animBg="1"/>
      <p:bldP spid="4124" grpId="0" autoUpdateAnimBg="0"/>
      <p:bldP spid="4125" grpId="0" animBg="1"/>
      <p:bldP spid="4126" grpId="0" autoUpdateAnimBg="0"/>
      <p:bldP spid="4129" grpId="0" animBg="1"/>
      <p:bldP spid="4131" grpId="0" autoUpdateAnimBg="0"/>
      <p:bldP spid="4132" grpId="0" animBg="1"/>
      <p:bldP spid="4133" grpId="0" animBg="1"/>
      <p:bldP spid="4135" grpId="0" autoUpdateAnimBg="0"/>
      <p:bldP spid="4136" grpId="0" animBg="1"/>
      <p:bldP spid="4137" grpId="0" animBg="1"/>
      <p:bldP spid="4138" grpId="0" autoUpdateAnimBg="0"/>
      <p:bldP spid="4141" grpId="0" animBg="1"/>
      <p:bldP spid="4142" grpId="0" autoUpdateAnimBg="0"/>
      <p:bldP spid="4143" grpId="0" animBg="1"/>
      <p:bldP spid="4144" grpId="0" autoUpdateAnimBg="0"/>
      <p:bldP spid="4146" grpId="0" animBg="1"/>
      <p:bldP spid="4147" grpId="0" autoUpdateAnimBg="0"/>
      <p:bldP spid="4148" grpId="0" autoUpdateAnimBg="0"/>
      <p:bldP spid="4149" grpId="0" autoUpdateAnimBg="0"/>
      <p:bldP spid="4150" grpId="0" autoUpdateAnimBg="0"/>
      <p:bldP spid="4151" grpId="0" animBg="1"/>
      <p:bldP spid="4152" grpId="0" autoUpdateAnimBg="0"/>
      <p:bldP spid="4153" grpId="0" animBg="1"/>
      <p:bldP spid="4154" grpId="0" autoUpdateAnimBg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1891</TotalTime>
  <Words>36</Words>
  <Application>Microsoft Macintosh PowerPoint</Application>
  <PresentationFormat>Affichage à l'écran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Times New Roman</vt:lpstr>
      <vt:lpstr>Modèle par défaut</vt:lpstr>
      <vt:lpstr>Rappels anatomiques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Laurent BOTTIER</cp:lastModifiedBy>
  <cp:revision>49</cp:revision>
  <cp:lastPrinted>2014-02-27T14:38:46Z</cp:lastPrinted>
  <dcterms:created xsi:type="dcterms:W3CDTF">2014-05-27T07:06:29Z</dcterms:created>
  <dcterms:modified xsi:type="dcterms:W3CDTF">2021-03-14T10:10:10Z</dcterms:modified>
</cp:coreProperties>
</file>