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38948-A3B1-3342-9F19-8446BF34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E3D6C0-AE76-9A4F-9688-4CF18220F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0D1E07-7164-3145-AAAC-0182AB13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F6F6A1-11CE-7A41-95C5-9D2F0312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83BED7-A80C-7049-8EE1-7BD2B7AE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20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137A7-6AD6-304C-A2B9-36DCB494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B582B8-242D-AA4C-B6A0-B067D0963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AEA60-6FF8-F04B-99F4-930E5E23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DCAFCA-A4B8-5B48-8BC9-B3D4CD85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08DEA-2086-7848-BB18-3D681101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D655E1-DE00-1544-B6CE-825E28D0C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EE5540-6785-BA4A-8139-C0099BC44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F78E9-59B6-E54A-8ED1-AEF45DC3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ABD31-E423-894B-9BDC-3FDF62D7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252E0-E48D-E04A-95A3-25D07E47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9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C5A42-8452-8346-9142-5C3E8D7D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69920-A243-CD41-8198-1B0F08AE7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3B738-3B2A-8C4F-93A2-E5919E04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0398D-F986-574B-B901-DDC804C1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83B946-7C57-9A4E-A015-192D969D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B48C9-8258-CB43-A9C9-0C3346CA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BFABC9-F1F7-DF43-9943-D41DD800F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AEE25-EC04-D54B-ABDD-F62122B5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D5A1BC-21C7-C94F-AC06-07CA8C45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F9925-AE21-F74D-B8D9-FEE79FED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59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F2753-206E-CE4B-A772-76CDC87F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0AD5AE-4151-3D4F-951E-9E69E8B4D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F91237-A225-274B-B4CA-0EC4ED61E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F9F35-CCFF-B347-988A-B5FD80F3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9BDBF-8E85-AC4C-9000-51317BD7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1D89D4-2B89-774C-ABEF-9F54B5DF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7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DF38C-606D-4C46-BB9C-4B612FD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3891B-E54C-464C-AF6F-60E61013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2722FC-08E3-A442-9BF1-59A0DBA3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DA78A-1B94-2B4A-841C-A270C1686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F4EFC7-9C5D-5D40-93A8-DB8C9C2F8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D1324-9176-344E-9E93-A872AEE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56E62C-399D-9745-B2F0-196248F2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7F3F2D-63BD-AC4B-A76D-B318BA5B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42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85188-86D4-234B-A9CD-1D9FF5F6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0DB5C6-849A-084F-9485-DA67E043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193BEF-392C-7B40-8DBA-40E79DC8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BB3BCA-6C19-7A4B-87EC-3A0ABD38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7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A74AD4-0475-6A4E-9BA7-37271311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7DF289-1E76-D44D-9D27-DE13A089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7C4A83-1D44-6D40-A65D-F52C3EB9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28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7C722-04D5-2D49-8BF8-958FC160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E480B0-4171-9F40-93D4-F9CFF273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B9701A-847B-7D4F-A4A6-86C38BE83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93F990-58D8-4E4C-AF4E-0838BB8C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7997E3-3112-CA49-95EE-C3823F2D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D5F1D9-62FC-0948-AA68-B3C3C879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3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120B1-7011-4E41-A252-18C637AE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61EE60-7F1D-3342-BC09-D69519E8A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8E3281-3E27-6F4E-B271-ECA306FF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5F15AA-1DB9-D84C-85A3-695F0249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76248C-F342-EC42-945F-E74A85A3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0A2B4-3618-8840-A3EE-03C51501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48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D4E881-2D64-C64B-BE4D-7CE5CFB1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0A8AC1-9593-4949-A05C-248339D4C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FA2F9-96FD-ED49-8B41-CD80B9B1C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72FB-060F-6946-BB56-0A6B04F3F592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2BC342-E0CD-9B4F-93CD-45EA41D87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A0080-E26A-034B-97A7-5AEC9D405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1153-B87D-4448-B938-539C12DB4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arco%C3%AFdo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neumopathie_interstitielle_diffuse_idiopathiqu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fr/poumons-organe-anatomie-bronches-15428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Alv%C3%A9ole_pulmonair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film radiographique, légume&#10;&#10;Description générée automatiquement">
            <a:extLst>
              <a:ext uri="{FF2B5EF4-FFF2-40B4-BE49-F238E27FC236}">
                <a16:creationId xmlns:a16="http://schemas.microsoft.com/office/drawing/2014/main" id="{B00C05DA-64C4-924D-921E-774F0FE1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54" r="9089" b="130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B33C4B-ECF4-3443-A717-18FC2D6AC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/>
              <a:t>pneumologie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4009FD-14FF-4F44-BB78-D0FA03921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r-FR" sz="2000" dirty="0"/>
              <a:t>objectifs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à faire</a:t>
            </a:r>
          </a:p>
          <a:p>
            <a:pPr algn="l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déroulement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88CE5F-9BA9-4145-B864-A90396E1F172}"/>
              </a:ext>
            </a:extLst>
          </p:cNvPr>
          <p:cNvSpPr txBox="1"/>
          <p:nvPr/>
        </p:nvSpPr>
        <p:spPr>
          <a:xfrm>
            <a:off x="9609242" y="665794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fr.wikipedia.org/wiki/Sarco%C3%AFdo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86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9BE96A-1FA8-CB44-82BE-D3C31DFF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objectifs</a:t>
            </a:r>
          </a:p>
        </p:txBody>
      </p:sp>
      <p:pic>
        <p:nvPicPr>
          <p:cNvPr id="5" name="Espace réservé du contenu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9D06C435-CF8D-2C44-82E3-DDAB4D496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916" r="10250"/>
          <a:stretch/>
        </p:blipFill>
        <p:spPr>
          <a:xfrm>
            <a:off x="827088" y="1498600"/>
            <a:ext cx="5260975" cy="467677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088" y="4795537"/>
            <a:ext cx="5260975" cy="1410656"/>
            <a:chOff x="827088" y="4795537"/>
            <a:chExt cx="5260975" cy="141065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D3D2DC-1A6C-468F-83F0-E114B8BA0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2592888"/>
            <a:ext cx="4391024" cy="39081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fr-FR" dirty="0">
                <a:solidFill>
                  <a:schemeClr val="bg1"/>
                </a:solidFill>
              </a:rPr>
              <a:t>Je pense pouvoir </a:t>
            </a:r>
            <a:r>
              <a:rPr lang="fr-FR" u="sng" dirty="0">
                <a:solidFill>
                  <a:schemeClr val="bg1"/>
                </a:solidFill>
              </a:rPr>
              <a:t>mener et comprendre</a:t>
            </a:r>
            <a:r>
              <a:rPr lang="fr-FR" dirty="0">
                <a:solidFill>
                  <a:schemeClr val="bg1"/>
                </a:solidFill>
              </a:rPr>
              <a:t> un interrogatoire sur des </a:t>
            </a:r>
            <a:r>
              <a:rPr lang="fr-FR" u="sng" dirty="0">
                <a:solidFill>
                  <a:schemeClr val="bg1"/>
                </a:solidFill>
              </a:rPr>
              <a:t>problèmes de pneumologie</a:t>
            </a:r>
            <a:r>
              <a:rPr lang="fr-FR" dirty="0">
                <a:solidFill>
                  <a:schemeClr val="bg1"/>
                </a:solidFill>
              </a:rPr>
              <a:t> que peut avoir un patient</a:t>
            </a:r>
            <a:r>
              <a:rPr lang="fr-FR" sz="2400" dirty="0">
                <a:solidFill>
                  <a:schemeClr val="bg1"/>
                </a:solidFill>
                <a:effectLst/>
              </a:rPr>
              <a:t> </a:t>
            </a:r>
          </a:p>
          <a:p>
            <a:pPr marL="457200" indent="-457200">
              <a:buAutoNum type="arabicParenR"/>
            </a:pPr>
            <a:r>
              <a:rPr lang="fr-FR" dirty="0">
                <a:solidFill>
                  <a:schemeClr val="bg1"/>
                </a:solidFill>
              </a:rPr>
              <a:t>Je connais le vocabulaire spécifique relatifs à ces problèmes de pneumologie </a:t>
            </a:r>
            <a:r>
              <a:rPr lang="fr-FR" dirty="0"/>
              <a:t>.</a:t>
            </a:r>
            <a:r>
              <a:rPr lang="fr-FR" sz="2400" dirty="0"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83465-E01B-0B4D-A210-4938A00617B2}"/>
              </a:ext>
            </a:extLst>
          </p:cNvPr>
          <p:cNvSpPr txBox="1"/>
          <p:nvPr/>
        </p:nvSpPr>
        <p:spPr>
          <a:xfrm>
            <a:off x="9609242" y="665794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fr.wikipedia.org/wiki/Pneumopathie_interstitielle_diffuse_idiopathiq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9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B6C0B7-42BC-FC43-B33C-7A8974780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98" r="433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0457E7-0F0B-304E-8860-6A14FE1E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9" y="0"/>
            <a:ext cx="4803636" cy="13116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à faire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337E5-F808-394A-AE31-2D533265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1311664"/>
            <a:ext cx="5912285" cy="619142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rappels anatomiques 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(</a:t>
            </a:r>
            <a:r>
              <a:rPr lang="fr-FR" sz="1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facultatif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)</a:t>
            </a:r>
            <a:endParaRPr lang="fr-FR" sz="1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vocabulaire spécifique pour l’interrogatoire en pneumo</a:t>
            </a:r>
          </a:p>
          <a:p>
            <a:pPr marL="671513" lvl="1" indent="-214313">
              <a:buFont typeface="+mj-lt"/>
              <a:buAutoNum type="alphaLcParenR"/>
            </a:pPr>
            <a:r>
              <a:rPr lang="fr-FR" sz="1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chercher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 le vocabulaire</a:t>
            </a:r>
          </a:p>
          <a:p>
            <a:pPr marL="671513" lvl="1" indent="-214313">
              <a:buFont typeface="+mj-lt"/>
              <a:buAutoNum type="alphaLcParenR"/>
            </a:pPr>
            <a:r>
              <a:rPr lang="fr-FR" sz="1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trouver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 questions + informations sur des symptômes pneumo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err="1">
                <a:solidFill>
                  <a:srgbClr val="00B0F0"/>
                </a:solidFill>
              </a:rPr>
              <a:t>pwpt</a:t>
            </a:r>
            <a:r>
              <a:rPr lang="fr-FR" sz="2400" dirty="0">
                <a:solidFill>
                  <a:srgbClr val="00B0F0"/>
                </a:solidFill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(</a:t>
            </a:r>
            <a:r>
              <a:rPr lang="fr-FR" sz="14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facultatif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)</a:t>
            </a:r>
            <a:endParaRPr lang="fr-FR" sz="1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vidéo</a:t>
            </a:r>
          </a:p>
          <a:p>
            <a:pPr marL="720725" lvl="1" indent="-263525">
              <a:buFont typeface="+mj-lt"/>
              <a:buAutoNum type="alphaLcParenR"/>
            </a:pPr>
            <a:r>
              <a:rPr lang="fr-FR" sz="1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répondre</a:t>
            </a:r>
            <a:r>
              <a:rPr lang="fr-FR" sz="1400" dirty="0">
                <a:solidFill>
                  <a:srgbClr val="000000"/>
                </a:solidFill>
              </a:rPr>
              <a:t> aux questions sur la vidéo-interrogatoire</a:t>
            </a:r>
          </a:p>
          <a:p>
            <a:pPr marL="720725" lvl="1" indent="-263525">
              <a:buFont typeface="+mj-lt"/>
              <a:buAutoNum type="alphaLcParenR"/>
            </a:pPr>
            <a:r>
              <a:rPr lang="fr-FR" sz="14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retrouver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 </a:t>
            </a:r>
            <a:r>
              <a:rPr lang="fr-FR" sz="1400" dirty="0">
                <a:solidFill>
                  <a:srgbClr val="000000"/>
                </a:solidFill>
              </a:rPr>
              <a:t>les ordres/explications/ avertissements sur les vidéos d’examen clinique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cas clinique  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(</a:t>
            </a:r>
            <a:r>
              <a:rPr lang="fr-FR" sz="14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rien à faire</a:t>
            </a:r>
            <a:r>
              <a:rPr lang="fr-FR" sz="14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242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37B4D9C-41D8-5145-B93F-3AA73BAE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11" r="788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ED1231-63B5-8E43-81A4-A64260DB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déroulement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664580-12CB-7D40-AB27-07C12E2ADFAA}"/>
              </a:ext>
            </a:extLst>
          </p:cNvPr>
          <p:cNvSpPr txBox="1"/>
          <p:nvPr/>
        </p:nvSpPr>
        <p:spPr>
          <a:xfrm>
            <a:off x="9608937" y="665794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fr.vikidia.org/wiki/Alv%C3%A9ole_pulmonai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F34388A-6D15-294C-9215-51C53ECF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125260"/>
            <a:ext cx="5912285" cy="737783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rappels anatomiques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et discussions</a:t>
            </a:r>
            <a:endParaRPr lang="fr-FR" sz="1000" dirty="0">
              <a:latin typeface="Arial Rounded MT Bold" panose="020F07040305040302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vocabulaire spécifique pour l’interrogatoire en pneumo</a:t>
            </a: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lecture du vocabulaire et discussion</a:t>
            </a: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correction des questions A) et B)</a:t>
            </a: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binôme pour les autres informations et questions à chercher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err="1">
                <a:solidFill>
                  <a:srgbClr val="00B0F0"/>
                </a:solidFill>
              </a:rPr>
              <a:t>pwpt</a:t>
            </a:r>
            <a:r>
              <a:rPr lang="fr-FR" sz="2400" dirty="0">
                <a:solidFill>
                  <a:srgbClr val="00B0F0"/>
                </a:solidFill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corriger l’activité précédente</a:t>
            </a:r>
            <a:endParaRPr lang="fr-FR" sz="1600" dirty="0">
              <a:solidFill>
                <a:srgbClr val="00B0F0"/>
              </a:solidFill>
            </a:endParaRP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lecture du vocabulaire et discussion</a:t>
            </a: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mise en binôme pour remplir les questions à trous</a:t>
            </a:r>
            <a:endParaRPr lang="fr-FR" dirty="0">
              <a:solidFill>
                <a:srgbClr val="00B0F0"/>
              </a:solidFill>
            </a:endParaRP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correction par mise en commun</a:t>
            </a:r>
            <a:endParaRPr lang="fr-FR" sz="2400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vidéo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partage des réponses des fiches remplies et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rgbClr val="00B0F0"/>
                </a:solidFill>
              </a:rPr>
              <a:t>cas clinique </a:t>
            </a: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découverte du cas clinique ensemble</a:t>
            </a:r>
          </a:p>
          <a:p>
            <a:pPr marL="534988" lvl="1" indent="-125413">
              <a:spcBef>
                <a:spcPts val="0"/>
              </a:spcBef>
              <a:buFont typeface="+mj-lt"/>
              <a:buAutoNum type="alphaLcParenR"/>
            </a:pP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passage par binôme </a:t>
            </a:r>
            <a:r>
              <a:rPr lang="fr-FR" sz="1400">
                <a:latin typeface="Times New Roman" panose="02020603050405020304" pitchFamily="18" charset="0"/>
                <a:cs typeface="Times New Roman" panose="02020603050405020304" pitchFamily="18" charset="0"/>
              </a:rPr>
              <a:t>ou collégial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4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216</Words>
  <Application>Microsoft Macintosh PowerPoint</Application>
  <PresentationFormat>Grand écran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Times New Roman</vt:lpstr>
      <vt:lpstr>Thème Office</vt:lpstr>
      <vt:lpstr>pneumologie</vt:lpstr>
      <vt:lpstr>objectifs</vt:lpstr>
      <vt:lpstr>travail à faire</vt:lpstr>
      <vt:lpstr>déroulement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pneumologie</dc:title>
  <dc:creator>Laurent BOTTIER</dc:creator>
  <cp:lastModifiedBy>Laurent BOTTIER</cp:lastModifiedBy>
  <cp:revision>3</cp:revision>
  <dcterms:created xsi:type="dcterms:W3CDTF">2021-03-22T11:25:53Z</dcterms:created>
  <dcterms:modified xsi:type="dcterms:W3CDTF">2021-03-22T13:44:38Z</dcterms:modified>
</cp:coreProperties>
</file>