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Objects="1" showGuide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D683-0EF2-DA41-BFCE-EB8C0583BF12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F9D36-EC05-BB42-AB13-639C575A1AD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D683-0EF2-DA41-BFCE-EB8C0583BF12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F9D36-EC05-BB42-AB13-639C575A1AD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D683-0EF2-DA41-BFCE-EB8C0583BF12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F9D36-EC05-BB42-AB13-639C575A1AD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D683-0EF2-DA41-BFCE-EB8C0583BF12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F9D36-EC05-BB42-AB13-639C575A1AD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D683-0EF2-DA41-BFCE-EB8C0583BF12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F9D36-EC05-BB42-AB13-639C575A1AD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D683-0EF2-DA41-BFCE-EB8C0583BF12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F9D36-EC05-BB42-AB13-639C575A1AD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D683-0EF2-DA41-BFCE-EB8C0583BF12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F9D36-EC05-BB42-AB13-639C575A1AD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D683-0EF2-DA41-BFCE-EB8C0583BF12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F9D36-EC05-BB42-AB13-639C575A1AD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D683-0EF2-DA41-BFCE-EB8C0583BF12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F9D36-EC05-BB42-AB13-639C575A1AD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D683-0EF2-DA41-BFCE-EB8C0583BF12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F9D36-EC05-BB42-AB13-639C575A1AD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D683-0EF2-DA41-BFCE-EB8C0583BF12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F9D36-EC05-BB42-AB13-639C575A1AD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2D683-0EF2-DA41-BFCE-EB8C0583BF12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F9D36-EC05-BB42-AB13-639C575A1ADA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Objectifs</a:t>
            </a:r>
          </a:p>
          <a:p>
            <a:r>
              <a:rPr lang="fr-FR" dirty="0" smtClean="0">
                <a:solidFill>
                  <a:schemeClr val="tx1"/>
                </a:solidFill>
                <a:latin typeface="Times New Roman"/>
                <a:cs typeface="Times New Roman"/>
              </a:rPr>
              <a:t>déroulement</a:t>
            </a:r>
            <a:endParaRPr lang="fr-FR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Je connais les choses à faire et à ne pas faire pour réussir son entretien avec son patient</a:t>
            </a:r>
          </a:p>
          <a:p>
            <a:r>
              <a:rPr lang="fr-FR" dirty="0" smtClean="0"/>
              <a:t>Je connais les ressources intéressantes pour m’aider dans ma pratique d’étudiant en médecine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/>
                <a:cs typeface="Times New Roman"/>
              </a:rPr>
              <a:t>déroulement</a:t>
            </a:r>
            <a:endParaRPr lang="fr-FR" dirty="0">
              <a:latin typeface="Times New Roman"/>
              <a:cs typeface="Times New Roman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9695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b="1" dirty="0" smtClean="0"/>
              <a:t>Conseils pour réussir son entretien</a:t>
            </a:r>
          </a:p>
          <a:p>
            <a:pPr marL="514350" indent="-514350">
              <a:buNone/>
            </a:pPr>
            <a:r>
              <a:rPr lang="fr-FR" dirty="0" smtClean="0">
                <a:latin typeface="Times New Roman"/>
                <a:cs typeface="Times New Roman"/>
              </a:rPr>
              <a:t>Lecture ensemble et réponses aux questions</a:t>
            </a:r>
          </a:p>
          <a:p>
            <a:pPr marL="514350" indent="-514350">
              <a:buNone/>
            </a:pPr>
            <a:r>
              <a:rPr lang="fr-FR" b="1" dirty="0" smtClean="0">
                <a:latin typeface="Times New Roman"/>
                <a:cs typeface="Times New Roman"/>
              </a:rPr>
              <a:t>2. </a:t>
            </a:r>
            <a:r>
              <a:rPr lang="fr-FR" b="1" dirty="0" smtClean="0"/>
              <a:t>Découverte de crame</a:t>
            </a:r>
          </a:p>
          <a:p>
            <a:pPr marL="514350" indent="-514350">
              <a:buNone/>
            </a:pPr>
            <a:r>
              <a:rPr lang="fr-FR" dirty="0" smtClean="0">
                <a:latin typeface="Times New Roman"/>
                <a:cs typeface="Times New Roman"/>
              </a:rPr>
              <a:t>Connexion ensemble et vue de l’intérêt du document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60</Words>
  <Application>Microsoft Macintosh PowerPoint</Application>
  <PresentationFormat>Présentation à l'écran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Thème Office</vt:lpstr>
      <vt:lpstr>conclusion</vt:lpstr>
      <vt:lpstr>objectifs</vt:lpstr>
      <vt:lpstr>déroulement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conclusion</dc:title>
  <dc:creator>Bruno le Mière</dc:creator>
  <cp:lastModifiedBy>Utilisateur de Microsoft Office</cp:lastModifiedBy>
  <cp:revision>4</cp:revision>
  <dcterms:created xsi:type="dcterms:W3CDTF">2021-03-23T11:49:55Z</dcterms:created>
  <dcterms:modified xsi:type="dcterms:W3CDTF">2021-03-23T13:02:50Z</dcterms:modified>
</cp:coreProperties>
</file>