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1" r:id="rId3"/>
    <p:sldId id="263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0" autoAdjust="0"/>
    <p:restoredTop sz="94660"/>
  </p:normalViewPr>
  <p:slideViewPr>
    <p:cSldViewPr snapToObjects="1">
      <p:cViewPr varScale="1">
        <p:scale>
          <a:sx n="124" d="100"/>
          <a:sy n="124" d="100"/>
        </p:scale>
        <p:origin x="196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conditionnel passé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/>
          </p:cNvSpPr>
          <p:nvPr/>
        </p:nvSpPr>
        <p:spPr bwMode="auto">
          <a:xfrm>
            <a:off x="1828800" y="228600"/>
            <a:ext cx="5867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4000" b="1" kern="10" spc="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blurRad="63500" dist="46662" dir="2115817" algn="ctr" rotWithShape="0">
                    <a:srgbClr val="C0C0C0">
                      <a:alpha val="74998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Conjugaison du conditionnel passé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990600" y="1295400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Times New Roman"/>
                <a:cs typeface="Times New Roman"/>
              </a:rPr>
              <a:t>La conjugaison du conditionnel passé est simple. Il est composé de l’auxiliaire habituel (être ou avoir) suivi du participe passé du verbe conjugué.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09600" y="3940076"/>
            <a:ext cx="335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/>
                <a:cs typeface="Times New Roman"/>
              </a:rPr>
              <a:t>j’aurais</a:t>
            </a:r>
            <a:r>
              <a:rPr lang="fr-FR" dirty="0"/>
              <a:t> </a:t>
            </a:r>
            <a:r>
              <a:rPr lang="fr-FR" sz="2400" dirty="0">
                <a:latin typeface="Times New Roman"/>
                <a:cs typeface="Times New Roman"/>
              </a:rPr>
              <a:t>fini</a:t>
            </a:r>
          </a:p>
          <a:p>
            <a:r>
              <a:rPr lang="fr-FR" sz="2400" dirty="0">
                <a:latin typeface="Times New Roman"/>
                <a:cs typeface="Times New Roman"/>
              </a:rPr>
              <a:t>tu aurais fini</a:t>
            </a:r>
          </a:p>
          <a:p>
            <a:r>
              <a:rPr lang="fr-FR" sz="2400" dirty="0">
                <a:latin typeface="Times New Roman"/>
                <a:cs typeface="Times New Roman"/>
              </a:rPr>
              <a:t>elle aurait fini</a:t>
            </a:r>
          </a:p>
          <a:p>
            <a:r>
              <a:rPr lang="fr-FR" sz="2400" dirty="0">
                <a:latin typeface="Times New Roman"/>
                <a:cs typeface="Times New Roman"/>
              </a:rPr>
              <a:t>nous aurions fini</a:t>
            </a:r>
          </a:p>
          <a:p>
            <a:r>
              <a:rPr lang="fr-FR" sz="2400" dirty="0">
                <a:latin typeface="Times New Roman"/>
                <a:cs typeface="Times New Roman"/>
              </a:rPr>
              <a:t>vous auriez fini</a:t>
            </a:r>
          </a:p>
          <a:p>
            <a:r>
              <a:rPr lang="fr-FR" sz="2400" dirty="0">
                <a:latin typeface="Times New Roman"/>
                <a:cs typeface="Times New Roman"/>
              </a:rPr>
              <a:t>ils auraient fini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33400" y="31242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Times New Roman"/>
                <a:cs typeface="Times New Roman"/>
              </a:rPr>
              <a:t>exemple du verbe finir =&gt; avoir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181600" y="29718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Times New Roman"/>
                <a:cs typeface="Times New Roman"/>
              </a:rPr>
              <a:t>exemple du verbe partir =&gt; être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334000" y="3940076"/>
            <a:ext cx="335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/>
                <a:cs typeface="Times New Roman"/>
              </a:rPr>
              <a:t>je serais parti</a:t>
            </a:r>
          </a:p>
          <a:p>
            <a:r>
              <a:rPr lang="fr-FR" sz="2400" dirty="0">
                <a:latin typeface="Times New Roman"/>
                <a:cs typeface="Times New Roman"/>
              </a:rPr>
              <a:t>tu serais parti</a:t>
            </a:r>
          </a:p>
          <a:p>
            <a:r>
              <a:rPr lang="fr-FR" sz="2400" dirty="0">
                <a:latin typeface="Times New Roman"/>
                <a:cs typeface="Times New Roman"/>
              </a:rPr>
              <a:t>elle serait partie</a:t>
            </a:r>
          </a:p>
          <a:p>
            <a:r>
              <a:rPr lang="fr-FR" sz="2400" dirty="0">
                <a:latin typeface="Times New Roman"/>
                <a:cs typeface="Times New Roman"/>
              </a:rPr>
              <a:t>nous serions partis</a:t>
            </a:r>
          </a:p>
          <a:p>
            <a:r>
              <a:rPr lang="fr-FR" sz="2400" dirty="0">
                <a:latin typeface="Times New Roman"/>
                <a:cs typeface="Times New Roman"/>
              </a:rPr>
              <a:t>vous seriez parti(</a:t>
            </a:r>
            <a:r>
              <a:rPr lang="fr-FR" sz="2400" dirty="0" err="1">
                <a:latin typeface="Times New Roman"/>
                <a:cs typeface="Times New Roman"/>
              </a:rPr>
              <a:t>e-s</a:t>
            </a:r>
            <a:r>
              <a:rPr lang="fr-FR" sz="2400" dirty="0">
                <a:latin typeface="Times New Roman"/>
                <a:cs typeface="Times New Roman"/>
              </a:rPr>
              <a:t>)</a:t>
            </a:r>
          </a:p>
          <a:p>
            <a:r>
              <a:rPr lang="fr-FR" sz="2400" dirty="0">
                <a:latin typeface="Times New Roman"/>
                <a:cs typeface="Times New Roman"/>
              </a:rPr>
              <a:t>ils seraient partis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52400" y="844688"/>
            <a:ext cx="8839200" cy="4678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S’il avait plu, nous serions restés à la maison.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J’aurais voulu être un artiste…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Tu aurais vraiment dû partir plus tôt !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S’il avait bu davantage, il aurait été malade.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Brad Pitt aurait été vu embrassant Angela </a:t>
            </a:r>
            <a:r>
              <a:rPr lang="fr-FR" sz="1400" dirty="0" err="1"/>
              <a:t>Merkel</a:t>
            </a:r>
            <a:r>
              <a:rPr lang="fr-FR" sz="1400" dirty="0"/>
              <a:t> !»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J’aurais aimé qu’elle soit amoureuse de moi.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A ta place, je n’aurais pas fait ça !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Les chercheurs auraient trouvé un vaccin contre la mort !»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Tu aurais pu être un peu plus aimable avec nos voisins !…»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Ah ! Si j’avais travaillé davantage, j’aurais réussi mes examens ! » 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J’aurais souhaité que tous les invités apportent un petit cadeau.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Si elle m’avait téléphoné, je l’aurais invitée à dîner.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J’aurais aimé que tu viennes me voir plus souvent…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Si j’avais su qu’il y avait tant d’embouteillages,  je serais parti à pied.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J’aurais bien aimé que tu fasses la vaisselle avant que j’arrive à la maison !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J’aurais préféré que tu ne craches pas sur les policiers.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les terroristes auraient libéré leurs otages ».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J’aurais aimé être un homme heureux.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Nous aurions préféré un peu plus de félicitations et un peu moins de critiques. »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/>
              <a:t>« L’Europe serait en train de sortir de la crise»</a:t>
            </a:r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191000" y="7620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Conséquence d’une hypothèse imaginaire 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124200" y="1002268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Désir passé non réalisé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657600" y="1219200"/>
            <a:ext cx="3657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Reproche pour une action passée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3886200" y="1459468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Conséquence d’une hypothèse imaginaire 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419600" y="16880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information non confirmée		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2057400" y="920888"/>
            <a:ext cx="10668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5800" y="1149488"/>
            <a:ext cx="10668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14400" y="1301888"/>
            <a:ext cx="14478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14600" y="1530488"/>
            <a:ext cx="7620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71600" y="1759088"/>
            <a:ext cx="9906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038600" y="1828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Désir passé non réalisé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685800" y="1987688"/>
            <a:ext cx="9906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200400" y="2057400"/>
            <a:ext cx="3657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Reproche pour une action passée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1828800" y="2216288"/>
            <a:ext cx="9906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876800" y="22860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information non confirmée		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1905000" y="2444888"/>
            <a:ext cx="9906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876800" y="2514600"/>
            <a:ext cx="3657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Reproche pour une action passée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914400" y="2597288"/>
            <a:ext cx="8382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181600" y="26670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Conséquence d’une hypothèse imaginaire </a:t>
            </a:r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3200400" y="2825888"/>
            <a:ext cx="9906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410200" y="2895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Désir passé non réalisé</a:t>
            </a:r>
            <a:endParaRPr lang="fr-FR" dirty="0"/>
          </a:p>
        </p:txBody>
      </p:sp>
      <p:sp>
        <p:nvSpPr>
          <p:cNvPr id="30" name="Rectangle 29"/>
          <p:cNvSpPr/>
          <p:nvPr/>
        </p:nvSpPr>
        <p:spPr>
          <a:xfrm>
            <a:off x="838200" y="3054488"/>
            <a:ext cx="9906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495800" y="31242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Conséquence d’une hypothèse imaginaire </a:t>
            </a:r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2819400" y="3206888"/>
            <a:ext cx="9906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419600" y="3352800"/>
            <a:ext cx="3657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Reproche pour une action passée</a:t>
            </a:r>
            <a:endParaRPr lang="fr-FR" dirty="0"/>
          </a:p>
        </p:txBody>
      </p:sp>
      <p:sp>
        <p:nvSpPr>
          <p:cNvPr id="34" name="Rectangle 33"/>
          <p:cNvSpPr/>
          <p:nvPr/>
        </p:nvSpPr>
        <p:spPr>
          <a:xfrm>
            <a:off x="762000" y="3435488"/>
            <a:ext cx="9906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638800" y="3593068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Conséquence d’une hypothèse imaginaire </a:t>
            </a:r>
            <a:endParaRPr lang="fr-FR" dirty="0"/>
          </a:p>
        </p:txBody>
      </p:sp>
      <p:sp>
        <p:nvSpPr>
          <p:cNvPr id="36" name="Rectangle 35"/>
          <p:cNvSpPr/>
          <p:nvPr/>
        </p:nvSpPr>
        <p:spPr>
          <a:xfrm>
            <a:off x="4191000" y="3664088"/>
            <a:ext cx="9906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6096000" y="3810000"/>
            <a:ext cx="3657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Reproche pour une action passée</a:t>
            </a:r>
            <a:endParaRPr lang="fr-FR" dirty="0"/>
          </a:p>
        </p:txBody>
      </p:sp>
      <p:sp>
        <p:nvSpPr>
          <p:cNvPr id="38" name="Rectangle 37"/>
          <p:cNvSpPr/>
          <p:nvPr/>
        </p:nvSpPr>
        <p:spPr>
          <a:xfrm>
            <a:off x="762000" y="3892688"/>
            <a:ext cx="12954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38200" y="4121288"/>
            <a:ext cx="990600" cy="210444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886200" y="42026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information non confirmée		</a:t>
            </a:r>
            <a:endParaRPr lang="fr-FR" dirty="0"/>
          </a:p>
        </p:txBody>
      </p:sp>
      <p:sp>
        <p:nvSpPr>
          <p:cNvPr id="42" name="Rectangle 41"/>
          <p:cNvSpPr/>
          <p:nvPr/>
        </p:nvSpPr>
        <p:spPr>
          <a:xfrm>
            <a:off x="1600200" y="4273688"/>
            <a:ext cx="12954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3657600" y="4431268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Désir passé non réalisé</a:t>
            </a:r>
            <a:endParaRPr lang="fr-FR" dirty="0"/>
          </a:p>
        </p:txBody>
      </p:sp>
      <p:sp>
        <p:nvSpPr>
          <p:cNvPr id="44" name="Rectangle 43"/>
          <p:cNvSpPr/>
          <p:nvPr/>
        </p:nvSpPr>
        <p:spPr>
          <a:xfrm>
            <a:off x="685800" y="4502288"/>
            <a:ext cx="9906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4724400" y="4038600"/>
            <a:ext cx="3657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Reproche pour une action passée</a:t>
            </a:r>
            <a:endParaRPr lang="fr-FR" dirty="0"/>
          </a:p>
        </p:txBody>
      </p:sp>
      <p:sp>
        <p:nvSpPr>
          <p:cNvPr id="46" name="Rectangle 45"/>
          <p:cNvSpPr/>
          <p:nvPr/>
        </p:nvSpPr>
        <p:spPr>
          <a:xfrm>
            <a:off x="1066800" y="4730888"/>
            <a:ext cx="1295400" cy="222112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6400800" y="4659868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Désir passé non réalisé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29" grpId="0"/>
      <p:bldP spid="30" grpId="0" animBg="1"/>
      <p:bldP spid="31" grpId="0"/>
      <p:bldP spid="32" grpId="0" animBg="1"/>
      <p:bldP spid="33" grpId="0"/>
      <p:bldP spid="34" grpId="0" animBg="1"/>
      <p:bldP spid="35" grpId="0"/>
      <p:bldP spid="36" grpId="0" animBg="1"/>
      <p:bldP spid="37" grpId="0"/>
      <p:bldP spid="38" grpId="0" animBg="1"/>
      <p:bldP spid="40" grpId="0" animBg="1"/>
      <p:bldP spid="41" grpId="0"/>
      <p:bldP spid="42" grpId="0" animBg="1"/>
      <p:bldP spid="43" grpId="0"/>
      <p:bldP spid="44" grpId="0" animBg="1"/>
      <p:bldP spid="45" grpId="0"/>
      <p:bldP spid="46" grpId="0" animBg="1"/>
      <p:bldP spid="47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411</Words>
  <Application>Microsoft Macintosh PowerPoint</Application>
  <PresentationFormat>Affichage à l'écran (4:3)</PresentationFormat>
  <Paragraphs>56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Thème Office</vt:lpstr>
      <vt:lpstr>conditionnel passé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Bruno le Mière</dc:creator>
  <cp:lastModifiedBy>Laurent BOTTIER</cp:lastModifiedBy>
  <cp:revision>30</cp:revision>
  <dcterms:created xsi:type="dcterms:W3CDTF">2020-04-09T12:41:07Z</dcterms:created>
  <dcterms:modified xsi:type="dcterms:W3CDTF">2021-04-16T07:15:51Z</dcterms:modified>
</cp:coreProperties>
</file>