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2" r:id="rId4"/>
    <p:sldId id="257" r:id="rId5"/>
    <p:sldId id="258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C6274-D081-4F94-89AA-870414796F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A587CD-1F20-4925-8102-C3599CF8555B}">
      <dgm:prSet/>
      <dgm:spPr/>
      <dgm:t>
        <a:bodyPr/>
        <a:lstStyle/>
        <a:p>
          <a:r>
            <a:rPr lang="fr-FR"/>
            <a:t>je peux employer l’impératif</a:t>
          </a:r>
          <a:endParaRPr lang="en-US"/>
        </a:p>
      </dgm:t>
    </dgm:pt>
    <dgm:pt modelId="{17A4F416-8525-48E9-BF8A-9375D52CC577}" type="parTrans" cxnId="{35CA71C1-CD56-4F45-A9B2-84C05BBB95CB}">
      <dgm:prSet/>
      <dgm:spPr/>
      <dgm:t>
        <a:bodyPr/>
        <a:lstStyle/>
        <a:p>
          <a:endParaRPr lang="en-US"/>
        </a:p>
      </dgm:t>
    </dgm:pt>
    <dgm:pt modelId="{DF94CAFB-A01C-4B15-B926-668E59B62350}" type="sibTrans" cxnId="{35CA71C1-CD56-4F45-A9B2-84C05BBB95CB}">
      <dgm:prSet/>
      <dgm:spPr/>
      <dgm:t>
        <a:bodyPr/>
        <a:lstStyle/>
        <a:p>
          <a:endParaRPr lang="en-US"/>
        </a:p>
      </dgm:t>
    </dgm:pt>
    <dgm:pt modelId="{E1098405-07D9-4174-BC18-923A2CDB3026}">
      <dgm:prSet/>
      <dgm:spPr/>
      <dgm:t>
        <a:bodyPr/>
        <a:lstStyle/>
        <a:p>
          <a:r>
            <a:rPr lang="fr-FR"/>
            <a:t>je peux utiliser le conditionnel présent pour une la plupart des verbes</a:t>
          </a:r>
          <a:endParaRPr lang="en-US"/>
        </a:p>
      </dgm:t>
    </dgm:pt>
    <dgm:pt modelId="{C97C234A-B7BD-45AD-989F-029E2E6202D2}" type="parTrans" cxnId="{96CCE077-D9D8-44A4-80F8-39E53A82331D}">
      <dgm:prSet/>
      <dgm:spPr/>
      <dgm:t>
        <a:bodyPr/>
        <a:lstStyle/>
        <a:p>
          <a:endParaRPr lang="en-US"/>
        </a:p>
      </dgm:t>
    </dgm:pt>
    <dgm:pt modelId="{39C58D68-C838-4D23-900A-D66773C063A2}" type="sibTrans" cxnId="{96CCE077-D9D8-44A4-80F8-39E53A82331D}">
      <dgm:prSet/>
      <dgm:spPr/>
      <dgm:t>
        <a:bodyPr/>
        <a:lstStyle/>
        <a:p>
          <a:endParaRPr lang="en-US"/>
        </a:p>
      </dgm:t>
    </dgm:pt>
    <dgm:pt modelId="{1D2C28B3-C4E4-4A7B-AFE3-18863DF58688}">
      <dgm:prSet/>
      <dgm:spPr/>
      <dgm:t>
        <a:bodyPr/>
        <a:lstStyle/>
        <a:p>
          <a:r>
            <a:rPr lang="fr-FR"/>
            <a:t>je peux utiliser le conditionnel passé quand j’en ai besoin</a:t>
          </a:r>
          <a:endParaRPr lang="en-US"/>
        </a:p>
      </dgm:t>
    </dgm:pt>
    <dgm:pt modelId="{814B1FEE-0BA9-450E-8D59-35E3645CAF93}" type="parTrans" cxnId="{A9F9E9A3-E40F-476B-B489-97083B70AB87}">
      <dgm:prSet/>
      <dgm:spPr/>
      <dgm:t>
        <a:bodyPr/>
        <a:lstStyle/>
        <a:p>
          <a:endParaRPr lang="en-US"/>
        </a:p>
      </dgm:t>
    </dgm:pt>
    <dgm:pt modelId="{523ED68D-7CE2-449A-9EC1-56278841815A}" type="sibTrans" cxnId="{A9F9E9A3-E40F-476B-B489-97083B70AB87}">
      <dgm:prSet/>
      <dgm:spPr/>
      <dgm:t>
        <a:bodyPr/>
        <a:lstStyle/>
        <a:p>
          <a:endParaRPr lang="en-US"/>
        </a:p>
      </dgm:t>
    </dgm:pt>
    <dgm:pt modelId="{668011B8-1530-314F-A924-F0F9A4B3BD01}" type="pres">
      <dgm:prSet presAssocID="{18FC6274-D081-4F94-89AA-870414796FF2}" presName="linear" presStyleCnt="0">
        <dgm:presLayoutVars>
          <dgm:animLvl val="lvl"/>
          <dgm:resizeHandles val="exact"/>
        </dgm:presLayoutVars>
      </dgm:prSet>
      <dgm:spPr/>
    </dgm:pt>
    <dgm:pt modelId="{62D29D0B-996E-A74E-A972-BDDCD19104A9}" type="pres">
      <dgm:prSet presAssocID="{43A587CD-1F20-4925-8102-C3599CF855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CACA3B-665B-3C4D-8B57-3A953D17FEB5}" type="pres">
      <dgm:prSet presAssocID="{DF94CAFB-A01C-4B15-B926-668E59B62350}" presName="spacer" presStyleCnt="0"/>
      <dgm:spPr/>
    </dgm:pt>
    <dgm:pt modelId="{BAF0084A-736B-0D4B-BFAB-4CA79FB96C9D}" type="pres">
      <dgm:prSet presAssocID="{E1098405-07D9-4174-BC18-923A2CDB302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A3CC3F-A801-9A44-866F-BB7E58BD38E8}" type="pres">
      <dgm:prSet presAssocID="{39C58D68-C838-4D23-900A-D66773C063A2}" presName="spacer" presStyleCnt="0"/>
      <dgm:spPr/>
    </dgm:pt>
    <dgm:pt modelId="{EF4C0312-AABA-3543-AF0A-85299402DB31}" type="pres">
      <dgm:prSet presAssocID="{1D2C28B3-C4E4-4A7B-AFE3-18863DF5868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D9A5047-C1E2-1E46-AB47-5330DFB9C3C8}" type="presOf" srcId="{1D2C28B3-C4E4-4A7B-AFE3-18863DF58688}" destId="{EF4C0312-AABA-3543-AF0A-85299402DB31}" srcOrd="0" destOrd="0" presId="urn:microsoft.com/office/officeart/2005/8/layout/vList2"/>
    <dgm:cxn modelId="{96CCE077-D9D8-44A4-80F8-39E53A82331D}" srcId="{18FC6274-D081-4F94-89AA-870414796FF2}" destId="{E1098405-07D9-4174-BC18-923A2CDB3026}" srcOrd="1" destOrd="0" parTransId="{C97C234A-B7BD-45AD-989F-029E2E6202D2}" sibTransId="{39C58D68-C838-4D23-900A-D66773C063A2}"/>
    <dgm:cxn modelId="{EFB3CA7A-89CD-C544-9EA5-0BA0507E15CB}" type="presOf" srcId="{43A587CD-1F20-4925-8102-C3599CF8555B}" destId="{62D29D0B-996E-A74E-A972-BDDCD19104A9}" srcOrd="0" destOrd="0" presId="urn:microsoft.com/office/officeart/2005/8/layout/vList2"/>
    <dgm:cxn modelId="{C6B3C097-AD98-0540-A52D-01A2BCB49ADA}" type="presOf" srcId="{18FC6274-D081-4F94-89AA-870414796FF2}" destId="{668011B8-1530-314F-A924-F0F9A4B3BD01}" srcOrd="0" destOrd="0" presId="urn:microsoft.com/office/officeart/2005/8/layout/vList2"/>
    <dgm:cxn modelId="{A9F9E9A3-E40F-476B-B489-97083B70AB87}" srcId="{18FC6274-D081-4F94-89AA-870414796FF2}" destId="{1D2C28B3-C4E4-4A7B-AFE3-18863DF58688}" srcOrd="2" destOrd="0" parTransId="{814B1FEE-0BA9-450E-8D59-35E3645CAF93}" sibTransId="{523ED68D-7CE2-449A-9EC1-56278841815A}"/>
    <dgm:cxn modelId="{35CA71C1-CD56-4F45-A9B2-84C05BBB95CB}" srcId="{18FC6274-D081-4F94-89AA-870414796FF2}" destId="{43A587CD-1F20-4925-8102-C3599CF8555B}" srcOrd="0" destOrd="0" parTransId="{17A4F416-8525-48E9-BF8A-9375D52CC577}" sibTransId="{DF94CAFB-A01C-4B15-B926-668E59B62350}"/>
    <dgm:cxn modelId="{2C8572EA-2E9E-1044-8B06-65ACD81975FB}" type="presOf" srcId="{E1098405-07D9-4174-BC18-923A2CDB3026}" destId="{BAF0084A-736B-0D4B-BFAB-4CA79FB96C9D}" srcOrd="0" destOrd="0" presId="urn:microsoft.com/office/officeart/2005/8/layout/vList2"/>
    <dgm:cxn modelId="{2EE0CF0F-6C7F-6D40-9776-7FDDB7F38C84}" type="presParOf" srcId="{668011B8-1530-314F-A924-F0F9A4B3BD01}" destId="{62D29D0B-996E-A74E-A972-BDDCD19104A9}" srcOrd="0" destOrd="0" presId="urn:microsoft.com/office/officeart/2005/8/layout/vList2"/>
    <dgm:cxn modelId="{D24ECDE2-5CEF-F54D-B835-9CE370816513}" type="presParOf" srcId="{668011B8-1530-314F-A924-F0F9A4B3BD01}" destId="{48CACA3B-665B-3C4D-8B57-3A953D17FEB5}" srcOrd="1" destOrd="0" presId="urn:microsoft.com/office/officeart/2005/8/layout/vList2"/>
    <dgm:cxn modelId="{545C6428-D1C3-BD41-9064-AF5BE76E84D4}" type="presParOf" srcId="{668011B8-1530-314F-A924-F0F9A4B3BD01}" destId="{BAF0084A-736B-0D4B-BFAB-4CA79FB96C9D}" srcOrd="2" destOrd="0" presId="urn:microsoft.com/office/officeart/2005/8/layout/vList2"/>
    <dgm:cxn modelId="{CC08BE0E-30A3-EC46-AF62-3142AC370630}" type="presParOf" srcId="{668011B8-1530-314F-A924-F0F9A4B3BD01}" destId="{04A3CC3F-A801-9A44-866F-BB7E58BD38E8}" srcOrd="3" destOrd="0" presId="urn:microsoft.com/office/officeart/2005/8/layout/vList2"/>
    <dgm:cxn modelId="{830050F5-EE3F-4044-A9F6-EB1865FDFD33}" type="presParOf" srcId="{668011B8-1530-314F-A924-F0F9A4B3BD01}" destId="{EF4C0312-AABA-3543-AF0A-85299402DB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29D0B-996E-A74E-A972-BDDCD19104A9}">
      <dsp:nvSpPr>
        <dsp:cNvPr id="0" name=""/>
        <dsp:cNvSpPr/>
      </dsp:nvSpPr>
      <dsp:spPr>
        <a:xfrm>
          <a:off x="0" y="13575"/>
          <a:ext cx="5175384" cy="17748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je peux employer l’impératif</a:t>
          </a:r>
          <a:endParaRPr lang="en-US" sz="3200" kern="1200"/>
        </a:p>
      </dsp:txBody>
      <dsp:txXfrm>
        <a:off x="86643" y="100218"/>
        <a:ext cx="5002098" cy="1601604"/>
      </dsp:txXfrm>
    </dsp:sp>
    <dsp:sp modelId="{BAF0084A-736B-0D4B-BFAB-4CA79FB96C9D}">
      <dsp:nvSpPr>
        <dsp:cNvPr id="0" name=""/>
        <dsp:cNvSpPr/>
      </dsp:nvSpPr>
      <dsp:spPr>
        <a:xfrm>
          <a:off x="0" y="1880625"/>
          <a:ext cx="5175384" cy="177489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je peux utiliser le conditionnel présent pour une la plupart des verbes</a:t>
          </a:r>
          <a:endParaRPr lang="en-US" sz="3200" kern="1200"/>
        </a:p>
      </dsp:txBody>
      <dsp:txXfrm>
        <a:off x="86643" y="1967268"/>
        <a:ext cx="5002098" cy="1601604"/>
      </dsp:txXfrm>
    </dsp:sp>
    <dsp:sp modelId="{EF4C0312-AABA-3543-AF0A-85299402DB31}">
      <dsp:nvSpPr>
        <dsp:cNvPr id="0" name=""/>
        <dsp:cNvSpPr/>
      </dsp:nvSpPr>
      <dsp:spPr>
        <a:xfrm>
          <a:off x="0" y="3747675"/>
          <a:ext cx="5175384" cy="17748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je peux utiliser le conditionnel passé quand j’en ai besoin</a:t>
          </a:r>
          <a:endParaRPr lang="en-US" sz="3200" kern="1200"/>
        </a:p>
      </dsp:txBody>
      <dsp:txXfrm>
        <a:off x="86643" y="3834318"/>
        <a:ext cx="5002098" cy="1601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Bilan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/>
          </p:cNvSpPr>
          <p:nvPr/>
        </p:nvSpPr>
        <p:spPr bwMode="auto">
          <a:xfrm>
            <a:off x="2362200" y="533400"/>
            <a:ext cx="4648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4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 quoi sert le conditionnel?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3400" y="1589544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le conditionnel </a:t>
            </a:r>
            <a:r>
              <a:rPr lang="fr-FR" sz="2400" b="1" dirty="0"/>
              <a:t>présent </a:t>
            </a:r>
            <a:r>
              <a:rPr lang="fr-FR" sz="2400" dirty="0"/>
              <a:t>sert à :</a:t>
            </a:r>
          </a:p>
          <a:p>
            <a:pPr marL="457200" indent="-457200">
              <a:buAutoNum type="arabicParenR"/>
            </a:pPr>
            <a:r>
              <a:rPr lang="fr-FR" sz="2400" dirty="0"/>
              <a:t>faire une demande polie </a:t>
            </a:r>
            <a:r>
              <a:rPr lang="fr-FR" sz="2400" dirty="0">
                <a:latin typeface="Comic Sans MS"/>
                <a:cs typeface="Comic Sans MS"/>
              </a:rPr>
              <a:t>« vous pourriez m’aider? » </a:t>
            </a:r>
            <a:r>
              <a:rPr lang="fr-FR" sz="2400" dirty="0"/>
              <a:t>valeur C</a:t>
            </a:r>
          </a:p>
          <a:p>
            <a:pPr marL="457200" indent="-457200">
              <a:buAutoNum type="arabicParenR"/>
            </a:pPr>
            <a:r>
              <a:rPr lang="fr-FR" sz="2400" dirty="0"/>
              <a:t> exprimer un conseil </a:t>
            </a:r>
            <a:r>
              <a:rPr lang="fr-FR" sz="2400" dirty="0">
                <a:latin typeface="Comic Sans MS"/>
                <a:cs typeface="Comic Sans MS"/>
              </a:rPr>
              <a:t>« vous devriez vous reposer » </a:t>
            </a:r>
            <a:r>
              <a:rPr lang="fr-FR" sz="2400" dirty="0"/>
              <a:t>valeur D</a:t>
            </a:r>
          </a:p>
          <a:p>
            <a:pPr marL="457200" indent="-457200">
              <a:buAutoNum type="arabicParenR"/>
            </a:pPr>
            <a:r>
              <a:rPr lang="fr-FR" sz="2400" dirty="0"/>
              <a:t>un rêve </a:t>
            </a:r>
            <a:r>
              <a:rPr lang="fr-FR" sz="2400" dirty="0">
                <a:latin typeface="Comic Sans MS"/>
                <a:cs typeface="Comic Sans MS"/>
              </a:rPr>
              <a:t>« je serais le papa » </a:t>
            </a:r>
            <a:r>
              <a:rPr lang="fr-FR" sz="2400" dirty="0"/>
              <a:t>(fait imaginaire) valeur B</a:t>
            </a:r>
          </a:p>
          <a:p>
            <a:pPr marL="457200" indent="-457200">
              <a:buAutoNum type="arabicParenR"/>
            </a:pPr>
            <a:r>
              <a:rPr lang="fr-FR" sz="2400" dirty="0"/>
              <a:t>un souhait </a:t>
            </a:r>
            <a:r>
              <a:rPr lang="fr-FR" sz="2400" dirty="0">
                <a:latin typeface="Comic Sans MS"/>
                <a:cs typeface="Comic Sans MS"/>
              </a:rPr>
              <a:t>« j’aimerais être en vacances » </a:t>
            </a:r>
            <a:r>
              <a:rPr lang="fr-FR" sz="2400" dirty="0"/>
              <a:t>(idem)</a:t>
            </a:r>
          </a:p>
          <a:p>
            <a:pPr marL="457200" indent="-457200">
              <a:buAutoNum type="arabicParenR"/>
            </a:pPr>
            <a:r>
              <a:rPr lang="fr-FR" sz="2400" dirty="0"/>
              <a:t>un fait non réalisé (un irréel) </a:t>
            </a:r>
            <a:r>
              <a:rPr lang="fr-FR" sz="2400" dirty="0">
                <a:latin typeface="Comic Sans MS"/>
                <a:cs typeface="Comic Sans MS"/>
              </a:rPr>
              <a:t>« si j’étais vous, je lui dirais » </a:t>
            </a:r>
            <a:r>
              <a:rPr lang="fr-FR" sz="2400" dirty="0"/>
              <a:t>valeur A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3400" y="511808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Il peut aussi exprimer (moins fréquemment)</a:t>
            </a:r>
          </a:p>
          <a:p>
            <a:pPr marL="457200" indent="-457200">
              <a:buAutoNum type="arabicParenR"/>
            </a:pPr>
            <a:r>
              <a:rPr lang="fr-FR" sz="2400"/>
              <a:t>une </a:t>
            </a:r>
            <a:r>
              <a:rPr lang="fr-FR" sz="2400" dirty="0"/>
              <a:t>nouvelle non confirmée </a:t>
            </a:r>
            <a:r>
              <a:rPr lang="fr-FR" sz="2400" dirty="0">
                <a:latin typeface="Comic Sans MS"/>
                <a:cs typeface="Comic Sans MS"/>
              </a:rPr>
              <a:t>« </a:t>
            </a:r>
            <a:r>
              <a:rPr lang="fr-FR" sz="2400" dirty="0" err="1">
                <a:latin typeface="Comic Sans MS"/>
                <a:cs typeface="Comic Sans MS"/>
              </a:rPr>
              <a:t>Macron</a:t>
            </a:r>
            <a:r>
              <a:rPr lang="fr-FR" sz="2400" dirty="0">
                <a:latin typeface="Comic Sans MS"/>
                <a:cs typeface="Comic Sans MS"/>
              </a:rPr>
              <a:t> serait en Australie »</a:t>
            </a:r>
            <a:endParaRPr lang="fr-FR" sz="2400" dirty="0"/>
          </a:p>
          <a:p>
            <a:pPr marL="457200" indent="-457200">
              <a:buAutoNum type="arabicParenR"/>
            </a:pPr>
            <a:r>
              <a:rPr lang="fr-FR" sz="2400" dirty="0"/>
              <a:t> exprimer une surprise </a:t>
            </a:r>
            <a:r>
              <a:rPr lang="fr-FR" sz="2400" dirty="0">
                <a:latin typeface="Comic Sans MS"/>
                <a:cs typeface="Comic Sans MS"/>
              </a:rPr>
              <a:t>« Quoi ? il serait en Australie  »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/>
          </p:cNvSpPr>
          <p:nvPr/>
        </p:nvSpPr>
        <p:spPr bwMode="auto">
          <a:xfrm>
            <a:off x="2362200" y="533400"/>
            <a:ext cx="4648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4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 quoi sert le conditionnel?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3400" y="1589544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 conditionnel passé s’utilise pour exprimer :</a:t>
            </a:r>
            <a:endParaRPr lang="fr-FR" sz="2400" dirty="0"/>
          </a:p>
          <a:p>
            <a:r>
              <a:rPr lang="fr-FR" sz="2400" dirty="0"/>
              <a:t>A) une </a:t>
            </a:r>
            <a:r>
              <a:rPr lang="fr-FR" sz="2400" u="sng" dirty="0"/>
              <a:t>conséquence d’une hypothèse imaginaire dans le passé</a:t>
            </a:r>
            <a:r>
              <a:rPr lang="fr-FR" sz="2400" dirty="0"/>
              <a:t> « Si j’avais su, je ne serais pas venu » </a:t>
            </a:r>
          </a:p>
          <a:p>
            <a:r>
              <a:rPr lang="fr-FR" sz="2400" dirty="0"/>
              <a:t>B) un </a:t>
            </a:r>
            <a:r>
              <a:rPr lang="fr-FR" sz="2400" u="sng" dirty="0"/>
              <a:t>reproche pour une action passée </a:t>
            </a:r>
            <a:r>
              <a:rPr lang="fr-FR" sz="2400" dirty="0"/>
              <a:t>« Tu aurais pu dire bonjour quand même » </a:t>
            </a:r>
          </a:p>
          <a:p>
            <a:r>
              <a:rPr lang="fr-FR" sz="2400" dirty="0"/>
              <a:t>C) </a:t>
            </a:r>
            <a:r>
              <a:rPr lang="fr-FR" sz="2400" u="sng" dirty="0"/>
              <a:t>une nouvelle non confirmée</a:t>
            </a:r>
            <a:r>
              <a:rPr lang="fr-FR" sz="2400" dirty="0"/>
              <a:t> « </a:t>
            </a:r>
            <a:r>
              <a:rPr lang="fr-FR" sz="2400" dirty="0" err="1"/>
              <a:t>Trump</a:t>
            </a:r>
            <a:r>
              <a:rPr lang="fr-FR" sz="2400" dirty="0"/>
              <a:t> aurait dit quelque chose d’intelligent ! » (presse)</a:t>
            </a:r>
          </a:p>
          <a:p>
            <a:r>
              <a:rPr lang="fr-FR" sz="2400" dirty="0"/>
              <a:t>D) un </a:t>
            </a:r>
            <a:r>
              <a:rPr lang="fr-FR" sz="2400" u="sng" dirty="0"/>
              <a:t>regret</a:t>
            </a:r>
            <a:r>
              <a:rPr lang="fr-FR" sz="2400" dirty="0"/>
              <a:t> « j’aurais voulu être un artiste »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847572" y="76200"/>
          <a:ext cx="8868428" cy="883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23974603" imgH="14831746" progId="Word.Document.12">
                  <p:link updateAutomatic="1"/>
                </p:oleObj>
              </mc:Choice>
              <mc:Fallback>
                <p:oleObj name="Document" r:id="rId3" imgW="23974603" imgH="14831746" progId="Word.Document.12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572" y="76200"/>
                        <a:ext cx="8868428" cy="883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57800" y="452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09600" y="533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Les verbes en –er ne prennent jamais de –s à l’impératif…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257800" y="2133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57800" y="259526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1000" y="2140803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… sauf si ces verbes sont suivi par « en » ou « y »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57800" y="3805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3588603"/>
            <a:ext cx="441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cette règle du –s n’est pas pour les autres verbes.</a:t>
            </a:r>
          </a:p>
          <a:p>
            <a:r>
              <a:rPr lang="fr-FR" sz="2400" dirty="0">
                <a:solidFill>
                  <a:srgbClr val="FF0000"/>
                </a:solidFill>
              </a:rPr>
              <a:t>la forme mettes n’existe pas 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257800" y="548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562600" y="4648200"/>
            <a:ext cx="3505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/>
                <a:cs typeface="Times New Roman"/>
              </a:rPr>
              <a:t>mettes tes baskets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-5761190" y="76200"/>
          <a:ext cx="11857190" cy="868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3" imgW="23923810" imgH="14831746" progId="Word.Document.12">
                  <p:link updateAutomatic="1"/>
                </p:oleObj>
              </mc:Choice>
              <mc:Fallback>
                <p:oleObj name="Document" r:id="rId3" imgW="23923810" imgH="14831746" progId="Word.Document.12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61190" y="76200"/>
                        <a:ext cx="11857190" cy="868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52400" y="2057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46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imparfait/montrerais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14600" y="8337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futur simple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133600" y="2510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prendrait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2400" y="4567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429000" y="3733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mettr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-ions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09600" y="5786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200400" y="54057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pourr-aient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09600" y="121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-76200" y="-35243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Times New Roman"/>
                <a:cs typeface="Times New Roman"/>
              </a:rPr>
              <a:t>e.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-76200" y="1641157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Times New Roman"/>
                <a:cs typeface="Times New Roman"/>
              </a:rPr>
              <a:t>f.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-76200" y="3317557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Times New Roman"/>
                <a:cs typeface="Times New Roman"/>
              </a:rPr>
              <a:t>g.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-152400" y="4953000"/>
            <a:ext cx="5334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Times New Roman"/>
                <a:cs typeface="Times New Roman"/>
              </a:rPr>
              <a:t>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081F01-9693-704A-8A70-D6E5BB7EF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fr-FR" sz="4700"/>
              <a:t>ce que je dois savoir faire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Espace réservé du contenu 2">
            <a:extLst>
              <a:ext uri="{FF2B5EF4-FFF2-40B4-BE49-F238E27FC236}">
                <a16:creationId xmlns:a16="http://schemas.microsoft.com/office/drawing/2014/main" id="{37D9FDCD-FE77-467A-85AE-A450E7647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681863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535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Macintosh PowerPoint</Application>
  <PresentationFormat>Affichage à l'écran (4:3)</PresentationFormat>
  <Paragraphs>44</Paragraphs>
  <Slides>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Liens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Thème Office</vt:lpstr>
      <vt:lpstr>???</vt:lpstr>
      <vt:lpstr>???</vt:lpstr>
      <vt:lpstr>Bilan</vt:lpstr>
      <vt:lpstr>Présentation PowerPoint</vt:lpstr>
      <vt:lpstr>Présentation PowerPoint</vt:lpstr>
      <vt:lpstr>Présentation PowerPoint</vt:lpstr>
      <vt:lpstr>Présentation PowerPoint</vt:lpstr>
      <vt:lpstr>ce que je dois savoir faire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</dc:title>
  <dc:creator>Laurent BOTTIER</dc:creator>
  <cp:lastModifiedBy>Laurent BOTTIER</cp:lastModifiedBy>
  <cp:revision>2</cp:revision>
  <dcterms:created xsi:type="dcterms:W3CDTF">2021-04-16T07:20:18Z</dcterms:created>
  <dcterms:modified xsi:type="dcterms:W3CDTF">2021-04-16T07:20:51Z</dcterms:modified>
</cp:coreProperties>
</file>