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71" r:id="rId2"/>
    <p:sldId id="272" r:id="rId3"/>
    <p:sldId id="273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F02ECC-67C6-964A-9B5B-147B04116B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824654-A956-AD49-A9DA-6350DC8A7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808711-A752-4744-A1F4-43E231BB4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1D5EA-814F-984E-94A2-556C25302F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566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441CAF-F827-AB43-8AC4-F700E9BCF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F2BEC4-228C-6848-AE83-54D5D30A97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2EA956-BE3D-AB4D-A01B-BAC125851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5B7E6-1637-1543-A9AB-BD078966D91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302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2354A9-20ED-CE42-9722-88F273271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04397F-0629-0440-98FA-CF39EC67C0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258F9F-ABE2-4C4F-8DD8-86289F237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080E4-4909-B740-A1CB-8C09B65873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4783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7D90C9-F235-8E48-89C9-0D1B79B2E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A74FE0-ECE4-CB42-BCD6-9387D96E6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847861-AF14-D44B-AC01-0B66F8CA3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6D699-86E6-9C47-8C94-2333C4FFF02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06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5E150-BD02-8D4A-B349-3E3B310B3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8CFCDE-AA1A-5546-9BCB-E33526F94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151AD7-803C-E34D-AD92-8FA7E0B3D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061DC-DDD4-CD44-A8F3-AB5315254B2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817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43097E-B609-4F49-B788-4C0D83EA3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62004-6665-D24F-9235-0746B514F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A22598-E9BD-6147-94A4-7EC77DEAF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400E5-A8B0-E843-B070-32017B2BDF8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85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013C23-88DF-A04A-9071-339AC3118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95D80C-7042-9840-AC5E-5436FF94D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2D3391-43B8-2747-B26E-A8AD6A0052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CE534-945B-6F40-92E2-3168F4130D4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916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B88AD0-C401-0E4A-9ECE-26EDBF975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66D6F9-847F-EA44-BDF4-779C243F9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21CAA37-0190-9C44-BF52-30ED97F51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BF285-D234-7D42-9486-8635E1D8A7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815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9DA573-F9EE-3441-B17F-6934057D1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8358B1-EB11-4B4A-92E3-F3D4C4FF5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139B86-5417-8047-A40F-35887BBE8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4C022-4C72-A043-826F-C3D1B96D22F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238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5BBCBB4-9319-7646-8A28-DDA8F5336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406849-F440-7A4E-AA0F-8F319A6F0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597FA4-4ABD-2343-8F9D-F0D29081A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3C7C1-B991-0F41-A343-38AEC81C36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465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9765F-9C59-6A4A-B06F-01FF29CCB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313D6C-002A-E948-9EFA-00C725924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3C31D-109A-464A-878D-F422323C9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E9002-BE86-D540-B3E1-0F4AFDAF83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141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05BA9-E466-404B-BE74-996787056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56920B-06C5-554A-A326-E0E798B15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F7436A-0FEF-C44C-BC6E-A9FA0715F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E81C-A520-2E42-8D51-46F7B25C3B8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722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0E75B8-D011-8946-A2A2-4982EC9EB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5A2B54-7FC3-9B48-9E99-46FDAE082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E044C1-BEC7-474D-A210-3255F7AB99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F779C5-C741-3740-90AE-9A4768B2CE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9D9E22-945A-9940-96EB-8465BF313D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D59F29-3256-D947-A8FC-D10FAB9776F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7DFA542C-B61F-4949-BB5C-8A101D1D9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7772400" cy="1143000"/>
          </a:xfrm>
        </p:spPr>
        <p:txBody>
          <a:bodyPr/>
          <a:lstStyle/>
          <a:p>
            <a:pPr algn="l"/>
            <a:r>
              <a:rPr lang="fr-FR" altLang="fr-FR" sz="3200">
                <a:ea typeface="ＭＳ Ｐゴシック" panose="020B0600070205080204" pitchFamily="34" charset="-128"/>
              </a:rPr>
              <a:t>résultat</a:t>
            </a:r>
          </a:p>
        </p:txBody>
      </p:sp>
      <p:pic>
        <p:nvPicPr>
          <p:cNvPr id="17411" name="Picture 8" descr="résultat1 interrogatoire">
            <a:extLst>
              <a:ext uri="{FF2B5EF4-FFF2-40B4-BE49-F238E27FC236}">
                <a16:creationId xmlns:a16="http://schemas.microsoft.com/office/drawing/2014/main" id="{6122CF16-C52D-A943-81DC-715FBD73BE1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525" y="188913"/>
            <a:ext cx="6529388" cy="65976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ésultat f 2">
            <a:extLst>
              <a:ext uri="{FF2B5EF4-FFF2-40B4-BE49-F238E27FC236}">
                <a16:creationId xmlns:a16="http://schemas.microsoft.com/office/drawing/2014/main" id="{E7E708A5-FE7F-3345-A810-4134526DAAB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549275"/>
            <a:ext cx="8999538" cy="50831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résulta 3">
            <a:extLst>
              <a:ext uri="{FF2B5EF4-FFF2-40B4-BE49-F238E27FC236}">
                <a16:creationId xmlns:a16="http://schemas.microsoft.com/office/drawing/2014/main" id="{CBCE29A1-0F05-814C-899A-8DBB82A9F59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8913"/>
            <a:ext cx="8280400" cy="65198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1695</TotalTime>
  <Words>1</Words>
  <Application>Microsoft Macintosh PowerPoint</Application>
  <PresentationFormat>Affichage à l'écran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Times New Roman</vt:lpstr>
      <vt:lpstr>ＭＳ Ｐゴシック</vt:lpstr>
      <vt:lpstr>Arial</vt:lpstr>
      <vt:lpstr>Calibri</vt:lpstr>
      <vt:lpstr>Handwriting - Dakota</vt:lpstr>
      <vt:lpstr>Lucida Grande</vt:lpstr>
      <vt:lpstr>Modèle par défaut</vt:lpstr>
      <vt:lpstr>résultat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Laurent BOTTIER</cp:lastModifiedBy>
  <cp:revision>68</cp:revision>
  <cp:lastPrinted>2009-07-01T10:50:58Z</cp:lastPrinted>
  <dcterms:created xsi:type="dcterms:W3CDTF">2009-05-12T14:38:45Z</dcterms:created>
  <dcterms:modified xsi:type="dcterms:W3CDTF">2021-02-15T17:57:39Z</dcterms:modified>
</cp:coreProperties>
</file>