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 showGuides="1">
      <p:cViewPr varScale="1">
        <p:scale>
          <a:sx n="74" d="100"/>
          <a:sy n="74" d="100"/>
        </p:scale>
        <p:origin x="-1232" y="-96"/>
      </p:cViewPr>
      <p:guideLst>
        <p:guide orient="horz" pos="2304"/>
        <p:guide pos="28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slide" Target="slides/slide4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ABEC-21C0-9C46-9489-0DA2AE8DF063}" type="datetimeFigureOut">
              <a:rPr lang="fr-FR" smtClean="0"/>
              <a:t>1/04/21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430F-C23D-2548-91F9-26AB3085A96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ABEC-21C0-9C46-9489-0DA2AE8DF063}" type="datetimeFigureOut">
              <a:rPr lang="fr-FR" smtClean="0"/>
              <a:t>1/04/21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430F-C23D-2548-91F9-26AB3085A96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ABEC-21C0-9C46-9489-0DA2AE8DF063}" type="datetimeFigureOut">
              <a:rPr lang="fr-FR" smtClean="0"/>
              <a:t>1/04/21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430F-C23D-2548-91F9-26AB3085A96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ABEC-21C0-9C46-9489-0DA2AE8DF063}" type="datetimeFigureOut">
              <a:rPr lang="fr-FR" smtClean="0"/>
              <a:t>1/04/21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430F-C23D-2548-91F9-26AB3085A96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ABEC-21C0-9C46-9489-0DA2AE8DF063}" type="datetimeFigureOut">
              <a:rPr lang="fr-FR" smtClean="0"/>
              <a:t>1/04/21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430F-C23D-2548-91F9-26AB3085A96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ABEC-21C0-9C46-9489-0DA2AE8DF063}" type="datetimeFigureOut">
              <a:rPr lang="fr-FR" smtClean="0"/>
              <a:t>1/04/21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430F-C23D-2548-91F9-26AB3085A96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ABEC-21C0-9C46-9489-0DA2AE8DF063}" type="datetimeFigureOut">
              <a:rPr lang="fr-FR" smtClean="0"/>
              <a:t>1/04/21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430F-C23D-2548-91F9-26AB3085A96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ABEC-21C0-9C46-9489-0DA2AE8DF063}" type="datetimeFigureOut">
              <a:rPr lang="fr-FR" smtClean="0"/>
              <a:t>1/04/21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430F-C23D-2548-91F9-26AB3085A96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ABEC-21C0-9C46-9489-0DA2AE8DF063}" type="datetimeFigureOut">
              <a:rPr lang="fr-FR" smtClean="0"/>
              <a:t>1/04/21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430F-C23D-2548-91F9-26AB3085A96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ABEC-21C0-9C46-9489-0DA2AE8DF063}" type="datetimeFigureOut">
              <a:rPr lang="fr-FR" smtClean="0"/>
              <a:t>1/04/21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430F-C23D-2548-91F9-26AB3085A96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ABEC-21C0-9C46-9489-0DA2AE8DF063}" type="datetimeFigureOut">
              <a:rPr lang="fr-FR" smtClean="0"/>
              <a:t>1/04/21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430F-C23D-2548-91F9-26AB3085A96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EABEC-21C0-9C46-9489-0DA2AE8DF063}" type="datetimeFigureOut">
              <a:rPr lang="fr-FR" smtClean="0"/>
              <a:t>1/04/21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D430F-C23D-2548-91F9-26AB3085A963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futurs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Objectifs</a:t>
            </a:r>
          </a:p>
          <a:p>
            <a:r>
              <a:rPr lang="fr-FR" dirty="0" smtClean="0">
                <a:solidFill>
                  <a:srgbClr val="FF0000"/>
                </a:solidFill>
                <a:latin typeface="Arial Rounded MT Bold"/>
                <a:cs typeface="Arial Rounded MT Bold"/>
              </a:rPr>
              <a:t>Travail à faire</a:t>
            </a:r>
          </a:p>
          <a:p>
            <a:r>
              <a:rPr lang="fr-FR" dirty="0" smtClean="0">
                <a:solidFill>
                  <a:schemeClr val="tx1"/>
                </a:solidFill>
                <a:latin typeface="Times New Roman"/>
                <a:cs typeface="Times New Roman"/>
              </a:rPr>
              <a:t>déroulement</a:t>
            </a:r>
            <a:endParaRPr lang="fr-FR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fr-FR" dirty="0"/>
              <a:t>Je sais identifier le futur imminent, proche, simple et antérieur.</a:t>
            </a:r>
          </a:p>
          <a:p>
            <a:pPr marL="514350" lvl="0" indent="-514350">
              <a:buFont typeface="+mj-lt"/>
              <a:buAutoNum type="arabicPeriod"/>
            </a:pPr>
            <a:r>
              <a:rPr lang="fr-FR" dirty="0"/>
              <a:t>Je sais conjuguer n’importe quel verbe à ces quatre temps.</a:t>
            </a:r>
          </a:p>
          <a:p>
            <a:pPr marL="514350" lvl="0" indent="-514350">
              <a:buFont typeface="+mj-lt"/>
              <a:buAutoNum type="arabicPeriod"/>
            </a:pPr>
            <a:r>
              <a:rPr lang="fr-FR" dirty="0"/>
              <a:t>Je sais utiliser ces quatre temps sans me tromper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Arial Rounded MT Bold"/>
                <a:cs typeface="Arial Rounded MT Bold"/>
              </a:rPr>
              <a:t>Travail à faire</a:t>
            </a:r>
            <a:br>
              <a:rPr lang="fr-FR" dirty="0" smtClean="0">
                <a:solidFill>
                  <a:srgbClr val="FF0000"/>
                </a:solidFill>
                <a:latin typeface="Arial Rounded MT Bold"/>
                <a:cs typeface="Arial Rounded MT Bold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686800" cy="505936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r-FR" dirty="0"/>
              <a:t>A- je connais la conjugaison du futur simple (B1)</a:t>
            </a:r>
          </a:p>
          <a:p>
            <a:pPr>
              <a:buNone/>
            </a:pPr>
            <a:r>
              <a:rPr lang="fr-FR" sz="2824" dirty="0">
                <a:solidFill>
                  <a:srgbClr val="FF0000"/>
                </a:solidFill>
                <a:latin typeface="Arial Rounded MT Bold"/>
                <a:cs typeface="Arial Rounded MT Bold"/>
              </a:rPr>
              <a:t>faire</a:t>
            </a:r>
            <a:endParaRPr lang="fr-FR" sz="2824" dirty="0" smtClean="0">
              <a:solidFill>
                <a:srgbClr val="FF0000"/>
              </a:solidFill>
              <a:latin typeface="Arial Rounded MT Bold"/>
              <a:cs typeface="Arial Rounded MT Bold"/>
            </a:endParaRPr>
          </a:p>
          <a:p>
            <a:pPr>
              <a:spcBef>
                <a:spcPts val="900"/>
              </a:spcBef>
              <a:buNone/>
            </a:pPr>
            <a:r>
              <a:rPr lang="fr-FR" dirty="0" smtClean="0"/>
              <a:t>B- je connais les différences entre le futur simple et proche</a:t>
            </a:r>
          </a:p>
          <a:p>
            <a:pPr>
              <a:buNone/>
            </a:pPr>
            <a:r>
              <a:rPr lang="fr-FR" sz="2824" dirty="0" smtClean="0">
                <a:solidFill>
                  <a:srgbClr val="008000"/>
                </a:solidFill>
                <a:latin typeface="Arial Rounded MT Bold"/>
                <a:cs typeface="Arial Rounded MT Bold"/>
              </a:rPr>
              <a:t>ne pas faire</a:t>
            </a:r>
          </a:p>
          <a:p>
            <a:pPr>
              <a:spcBef>
                <a:spcPts val="1000"/>
              </a:spcBef>
              <a:buNone/>
            </a:pPr>
            <a:r>
              <a:rPr lang="fr-FR" dirty="0" smtClean="0"/>
              <a:t>C</a:t>
            </a:r>
            <a:r>
              <a:rPr lang="fr-FR" dirty="0"/>
              <a:t>- je connais le futur antérieur et je sais </a:t>
            </a:r>
            <a:r>
              <a:rPr lang="fr-FR" dirty="0" smtClean="0"/>
              <a:t>l’utiliser</a:t>
            </a:r>
          </a:p>
          <a:p>
            <a:pPr>
              <a:buNone/>
            </a:pPr>
            <a:r>
              <a:rPr lang="fr-FR" sz="2824" dirty="0">
                <a:solidFill>
                  <a:srgbClr val="FF0000"/>
                </a:solidFill>
                <a:latin typeface="Arial Rounded MT Bold"/>
                <a:cs typeface="Arial Rounded MT Bold"/>
              </a:rPr>
              <a:t>essayer</a:t>
            </a:r>
          </a:p>
          <a:p>
            <a:pPr>
              <a:spcBef>
                <a:spcPts val="1000"/>
              </a:spcBef>
              <a:buNone/>
            </a:pPr>
            <a:r>
              <a:rPr lang="fr-FR" sz="3176" dirty="0"/>
              <a:t>D- je peux choisir les temps au futur sans me tromper</a:t>
            </a:r>
          </a:p>
          <a:p>
            <a:pPr>
              <a:buNone/>
            </a:pPr>
            <a:r>
              <a:rPr lang="fr-FR" sz="2824" dirty="0">
                <a:solidFill>
                  <a:srgbClr val="FF0000"/>
                </a:solidFill>
                <a:latin typeface="Arial Rounded MT Bold"/>
                <a:cs typeface="Arial Rounded MT Bold"/>
              </a:rPr>
              <a:t>Essayer</a:t>
            </a:r>
            <a:endParaRPr lang="fr-FR" sz="2824" dirty="0" smtClean="0">
              <a:solidFill>
                <a:srgbClr val="FF0000"/>
              </a:solidFill>
              <a:latin typeface="Arial Rounded MT Bold"/>
              <a:cs typeface="Arial Rounded MT Bold"/>
            </a:endParaRPr>
          </a:p>
          <a:p>
            <a:pPr>
              <a:spcBef>
                <a:spcPts val="1000"/>
              </a:spcBef>
              <a:buNone/>
            </a:pPr>
            <a:r>
              <a:rPr lang="fr-FR" dirty="0" smtClean="0"/>
              <a:t>E- je connais les expressions du futur et je sais les utiliser</a:t>
            </a:r>
          </a:p>
          <a:p>
            <a:pPr>
              <a:buNone/>
            </a:pPr>
            <a:r>
              <a:rPr lang="fr-FR" sz="2824" dirty="0" smtClean="0">
                <a:solidFill>
                  <a:srgbClr val="FF0000"/>
                </a:solidFill>
                <a:latin typeface="Arial Rounded MT Bold"/>
                <a:cs typeface="Arial Rounded MT Bold"/>
              </a:rPr>
              <a:t>essayer</a:t>
            </a:r>
            <a:endParaRPr lang="fr-FR" sz="2824" dirty="0">
              <a:solidFill>
                <a:srgbClr val="FF0000"/>
              </a:solidFill>
              <a:latin typeface="Arial Rounded MT Bold"/>
              <a:cs typeface="Arial Rounded MT Bo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tx1"/>
                </a:solidFill>
                <a:latin typeface="Times New Roman"/>
                <a:cs typeface="Times New Roman"/>
              </a:rPr>
              <a:t>déroulement</a:t>
            </a:r>
            <a:r>
              <a:rPr lang="fr-FR" dirty="0" smtClean="0">
                <a:solidFill>
                  <a:srgbClr val="FF0000"/>
                </a:solidFill>
                <a:latin typeface="Arial Rounded MT Bold"/>
                <a:cs typeface="Arial Rounded MT Bold"/>
              </a:rPr>
              <a:t/>
            </a:r>
            <a:br>
              <a:rPr lang="fr-FR" dirty="0" smtClean="0">
                <a:solidFill>
                  <a:srgbClr val="FF0000"/>
                </a:solidFill>
                <a:latin typeface="Arial Rounded MT Bold"/>
                <a:cs typeface="Arial Rounded MT Bold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686800" cy="505936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fr-FR" dirty="0"/>
              <a:t>A- je connais la conjugaison du futur simple (B1)</a:t>
            </a:r>
            <a:endParaRPr lang="fr-FR" dirty="0" smtClean="0"/>
          </a:p>
          <a:p>
            <a:pPr>
              <a:spcBef>
                <a:spcPts val="0"/>
              </a:spcBef>
            </a:pPr>
            <a:r>
              <a:rPr lang="fr-FR" sz="2353" dirty="0">
                <a:latin typeface="Times New Roman"/>
                <a:cs typeface="Times New Roman"/>
              </a:rPr>
              <a:t>Lire la leçon rapidement </a:t>
            </a:r>
          </a:p>
          <a:p>
            <a:pPr>
              <a:spcBef>
                <a:spcPts val="0"/>
              </a:spcBef>
            </a:pPr>
            <a:r>
              <a:rPr lang="fr-FR" sz="2353" dirty="0">
                <a:latin typeface="Times New Roman"/>
                <a:cs typeface="Times New Roman"/>
              </a:rPr>
              <a:t>Corriger </a:t>
            </a:r>
            <a:r>
              <a:rPr lang="fr-FR" sz="2353" dirty="0" smtClean="0">
                <a:latin typeface="Times New Roman"/>
                <a:cs typeface="Times New Roman"/>
              </a:rPr>
              <a:t>directement</a:t>
            </a:r>
            <a:endParaRPr lang="fr-FR" sz="2353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spcBef>
                <a:spcPts val="900"/>
              </a:spcBef>
              <a:buNone/>
            </a:pPr>
            <a:r>
              <a:rPr lang="fr-FR" dirty="0" smtClean="0"/>
              <a:t>B- je connais les différences entre le futur simple et proche</a:t>
            </a:r>
          </a:p>
          <a:p>
            <a:r>
              <a:rPr lang="fr-FR" sz="2400" dirty="0">
                <a:latin typeface="Times New Roman"/>
                <a:cs typeface="Times New Roman"/>
              </a:rPr>
              <a:t>Découvrir la leçon ensemble à écrire</a:t>
            </a:r>
          </a:p>
          <a:p>
            <a:r>
              <a:rPr lang="fr-FR" sz="2400" dirty="0">
                <a:latin typeface="Times New Roman"/>
                <a:cs typeface="Times New Roman"/>
              </a:rPr>
              <a:t>Exercice d’application en binôme puis mise en commun des réponses</a:t>
            </a:r>
          </a:p>
          <a:p>
            <a:pPr>
              <a:spcBef>
                <a:spcPts val="1000"/>
              </a:spcBef>
              <a:buNone/>
            </a:pPr>
            <a:r>
              <a:rPr lang="fr-FR" dirty="0" smtClean="0"/>
              <a:t>C</a:t>
            </a:r>
            <a:r>
              <a:rPr lang="fr-FR" dirty="0"/>
              <a:t>- je connais le futur antérieur et je sais </a:t>
            </a:r>
            <a:r>
              <a:rPr lang="fr-FR" dirty="0" smtClean="0"/>
              <a:t>l’utiliser</a:t>
            </a:r>
          </a:p>
          <a:p>
            <a:r>
              <a:rPr lang="fr-FR" sz="2400" dirty="0">
                <a:latin typeface="Times New Roman"/>
                <a:cs typeface="Times New Roman"/>
              </a:rPr>
              <a:t>Vérification en binôme des réponses faites</a:t>
            </a:r>
          </a:p>
          <a:p>
            <a:r>
              <a:rPr lang="fr-FR" sz="2400" dirty="0">
                <a:latin typeface="Times New Roman"/>
                <a:cs typeface="Times New Roman"/>
              </a:rPr>
              <a:t>Mise en commun pour la correction et les questions</a:t>
            </a:r>
          </a:p>
          <a:p>
            <a:pPr>
              <a:spcBef>
                <a:spcPts val="1000"/>
              </a:spcBef>
              <a:buNone/>
            </a:pPr>
            <a:r>
              <a:rPr lang="fr-FR" sz="3176" dirty="0"/>
              <a:t>D- je peux choisir les temps au futur sans me tromper</a:t>
            </a:r>
            <a:endParaRPr lang="fr-FR" sz="3176" dirty="0" smtClean="0"/>
          </a:p>
          <a:p>
            <a:r>
              <a:rPr lang="fr-FR" sz="2400" dirty="0">
                <a:latin typeface="Times New Roman"/>
                <a:cs typeface="Times New Roman"/>
              </a:rPr>
              <a:t>Lecture de la leçon ensemble et réponse aux questions</a:t>
            </a:r>
          </a:p>
          <a:p>
            <a:r>
              <a:rPr lang="fr-FR" sz="2400" dirty="0">
                <a:latin typeface="Times New Roman"/>
                <a:cs typeface="Times New Roman"/>
              </a:rPr>
              <a:t>Vérification en binôme des réponses faites sur les trois exercices</a:t>
            </a:r>
          </a:p>
          <a:p>
            <a:r>
              <a:rPr lang="fr-FR" sz="2400" dirty="0">
                <a:latin typeface="Times New Roman"/>
                <a:cs typeface="Times New Roman"/>
              </a:rPr>
              <a:t>Mise en commun pour la correction et les questions soit exercice par exercice ou les trois à la suite</a:t>
            </a:r>
            <a:r>
              <a:rPr lang="fr-FR" sz="2400" dirty="0" smtClean="0"/>
              <a:t> </a:t>
            </a:r>
            <a:endParaRPr lang="fr-FR" sz="2824" dirty="0" smtClean="0">
              <a:solidFill>
                <a:srgbClr val="FF0000"/>
              </a:solidFill>
              <a:latin typeface="Arial Rounded MT Bold"/>
              <a:cs typeface="Arial Rounded MT Bold"/>
            </a:endParaRPr>
          </a:p>
          <a:p>
            <a:pPr>
              <a:spcBef>
                <a:spcPts val="1000"/>
              </a:spcBef>
              <a:buNone/>
            </a:pPr>
            <a:r>
              <a:rPr lang="fr-FR" dirty="0" smtClean="0"/>
              <a:t>E- je connais les expressions du futur et je sais les utiliser</a:t>
            </a:r>
          </a:p>
          <a:p>
            <a:r>
              <a:rPr lang="fr-FR" sz="2400" dirty="0">
                <a:latin typeface="Times New Roman"/>
                <a:cs typeface="Times New Roman"/>
              </a:rPr>
              <a:t>Récapitulation des points étudiés de la leçon</a:t>
            </a:r>
          </a:p>
          <a:p>
            <a:r>
              <a:rPr lang="fr-FR" sz="2400" dirty="0">
                <a:latin typeface="Times New Roman"/>
                <a:cs typeface="Times New Roman"/>
              </a:rPr>
              <a:t>Vérification en binôme des réponses </a:t>
            </a:r>
          </a:p>
          <a:p>
            <a:r>
              <a:rPr lang="fr-FR" sz="2400" dirty="0">
                <a:latin typeface="Times New Roman"/>
                <a:cs typeface="Times New Roman"/>
              </a:rPr>
              <a:t>Mise en commun pour la correction et les questions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271</Words>
  <Application>Microsoft Macintosh PowerPoint</Application>
  <PresentationFormat>Présentation à l'écran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Les futurs</vt:lpstr>
      <vt:lpstr>objectifs</vt:lpstr>
      <vt:lpstr>Travail à faire </vt:lpstr>
      <vt:lpstr>déroulement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futurs</dc:title>
  <dc:creator>Bruno le Mière</dc:creator>
  <cp:lastModifiedBy>Bruno le Mière</cp:lastModifiedBy>
  <cp:revision>1</cp:revision>
  <dcterms:created xsi:type="dcterms:W3CDTF">2021-04-01T15:46:53Z</dcterms:created>
  <dcterms:modified xsi:type="dcterms:W3CDTF">2021-04-01T15:55:11Z</dcterms:modified>
</cp:coreProperties>
</file>