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68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1"/>
    <p:restoredTop sz="94694"/>
  </p:normalViewPr>
  <p:slideViewPr>
    <p:cSldViewPr snapToObjects="1" showGuides="1">
      <p:cViewPr varScale="1">
        <p:scale>
          <a:sx n="74" d="100"/>
          <a:sy n="74" d="100"/>
        </p:scale>
        <p:origin x="-12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6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2BBD-AEE3-1443-9775-1E2ABCAB1AB4}" type="datetimeFigureOut">
              <a:rPr lang="fr-FR" smtClean="0"/>
              <a:pPr/>
              <a:t>6/09/21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9639-FCA7-8B4C-9146-2CCD8B46B1E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2BBD-AEE3-1443-9775-1E2ABCAB1AB4}" type="datetimeFigureOut">
              <a:rPr lang="fr-FR" smtClean="0"/>
              <a:pPr/>
              <a:t>6/09/21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9639-FCA7-8B4C-9146-2CCD8B46B1E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2BBD-AEE3-1443-9775-1E2ABCAB1AB4}" type="datetimeFigureOut">
              <a:rPr lang="fr-FR" smtClean="0"/>
              <a:pPr/>
              <a:t>6/09/21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9639-FCA7-8B4C-9146-2CCD8B46B1E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2BBD-AEE3-1443-9775-1E2ABCAB1AB4}" type="datetimeFigureOut">
              <a:rPr lang="fr-FR" smtClean="0"/>
              <a:pPr/>
              <a:t>6/09/21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9639-FCA7-8B4C-9146-2CCD8B46B1E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2BBD-AEE3-1443-9775-1E2ABCAB1AB4}" type="datetimeFigureOut">
              <a:rPr lang="fr-FR" smtClean="0"/>
              <a:pPr/>
              <a:t>6/09/21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9639-FCA7-8B4C-9146-2CCD8B46B1E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2BBD-AEE3-1443-9775-1E2ABCAB1AB4}" type="datetimeFigureOut">
              <a:rPr lang="fr-FR" smtClean="0"/>
              <a:pPr/>
              <a:t>6/09/21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9639-FCA7-8B4C-9146-2CCD8B46B1E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2BBD-AEE3-1443-9775-1E2ABCAB1AB4}" type="datetimeFigureOut">
              <a:rPr lang="fr-FR" smtClean="0"/>
              <a:pPr/>
              <a:t>6/09/21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9639-FCA7-8B4C-9146-2CCD8B46B1E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2BBD-AEE3-1443-9775-1E2ABCAB1AB4}" type="datetimeFigureOut">
              <a:rPr lang="fr-FR" smtClean="0"/>
              <a:pPr/>
              <a:t>6/09/21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9639-FCA7-8B4C-9146-2CCD8B46B1E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2BBD-AEE3-1443-9775-1E2ABCAB1AB4}" type="datetimeFigureOut">
              <a:rPr lang="fr-FR" smtClean="0"/>
              <a:pPr/>
              <a:t>6/09/21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9639-FCA7-8B4C-9146-2CCD8B46B1E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2BBD-AEE3-1443-9775-1E2ABCAB1AB4}" type="datetimeFigureOut">
              <a:rPr lang="fr-FR" smtClean="0"/>
              <a:pPr/>
              <a:t>6/09/21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9639-FCA7-8B4C-9146-2CCD8B46B1E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2BBD-AEE3-1443-9775-1E2ABCAB1AB4}" type="datetimeFigureOut">
              <a:rPr lang="fr-FR" smtClean="0"/>
              <a:pPr/>
              <a:t>6/09/21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9639-FCA7-8B4C-9146-2CCD8B46B1E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32BBD-AEE3-1443-9775-1E2ABCAB1AB4}" type="datetimeFigureOut">
              <a:rPr lang="fr-FR" smtClean="0"/>
              <a:pPr/>
              <a:t>6/09/21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59639-FCA7-8B4C-9146-2CCD8B46B1EA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les introductions filmées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repérer les parties d’une introduction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D0C25AD-BE28-304C-B447-C398EB890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théories de la délinquance</a:t>
            </a:r>
          </a:p>
        </p:txBody>
      </p:sp>
      <p:pic>
        <p:nvPicPr>
          <p:cNvPr id="5" name="Espace réservé du contenu 4" descr="Une image contenant texte&#10;&#10;Description générée automatiquement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FAA00C2-9BCE-DD49-A475-A28D14D44C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2300" y="3075781"/>
            <a:ext cx="7899400" cy="1574800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395894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12</Words>
  <Application>Microsoft Macintosh PowerPoint</Application>
  <PresentationFormat>Présentation à l'écran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les introductions filmées</vt:lpstr>
      <vt:lpstr>théories de la délinquance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introductions filmées</dc:title>
  <dc:creator>Bruno LE MIERE</dc:creator>
  <cp:lastModifiedBy>Bruno le Mière</cp:lastModifiedBy>
  <cp:revision>13</cp:revision>
  <dcterms:created xsi:type="dcterms:W3CDTF">2021-09-06T15:39:17Z</dcterms:created>
  <dcterms:modified xsi:type="dcterms:W3CDTF">2021-09-06T15:39:58Z</dcterms:modified>
</cp:coreProperties>
</file>