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8" r:id="rId2"/>
    <p:sldId id="259" r:id="rId3"/>
    <p:sldId id="267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1"/>
    <p:restoredTop sz="94694"/>
  </p:normalViewPr>
  <p:slideViewPr>
    <p:cSldViewPr snapToObjects="1" showGuides="1">
      <p:cViewPr varScale="1">
        <p:scale>
          <a:sx n="74" d="100"/>
          <a:sy n="7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2BBD-AEE3-1443-9775-1E2ABCAB1AB4}" type="datetimeFigureOut">
              <a:rPr lang="fr-FR" smtClean="0"/>
              <a:pPr/>
              <a:t>6/09/21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59639-FCA7-8B4C-9146-2CCD8B46B1E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lancement et problématique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lancement se termine à quel mot :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insuffisant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coexister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guérir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impossible</a:t>
            </a:r>
            <a:endParaRPr lang="fr-FR" dirty="0"/>
          </a:p>
          <a:p>
            <a:r>
              <a:rPr lang="fr-FR" dirty="0"/>
              <a:t>La problématique commence comment :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et</a:t>
            </a:r>
            <a:r>
              <a:rPr lang="fr-FR" dirty="0"/>
              <a:t> positif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Ma</a:t>
            </a:r>
            <a:r>
              <a:rPr lang="fr-FR" dirty="0"/>
              <a:t> thèse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la</a:t>
            </a:r>
            <a:r>
              <a:rPr lang="fr-FR" dirty="0"/>
              <a:t> cure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à</a:t>
            </a:r>
            <a:r>
              <a:rPr lang="fr-FR" dirty="0"/>
              <a:t> quoi</a:t>
            </a:r>
          </a:p>
          <a:p>
            <a:r>
              <a:rPr lang="fr-FR" dirty="0"/>
              <a:t>Quel est la problématique de la séance ?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38200" y="2057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24200" y="2057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008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91200" y="36677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57400" y="36677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008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66800" y="4810780"/>
            <a:ext cx="716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>
                <a:latin typeface="Handwriting - Dakota"/>
                <a:ea typeface="Zapf Dingbats"/>
                <a:cs typeface="Handwriting - Dakota"/>
              </a:rPr>
              <a:t>Comment la psychanalyse rêve éveillé permet de régler la confrontation entre transfert positif et transfert négatif </a:t>
            </a:r>
            <a:r>
              <a:rPr lang="fr-FR" sz="2800" b="1" dirty="0">
                <a:latin typeface="Handwriting - Dakota"/>
                <a:ea typeface="Zapf Dingbats"/>
                <a:cs typeface="Handwriting - Dakota"/>
              </a:rPr>
              <a:t>?</a:t>
            </a:r>
            <a:endParaRPr lang="fr-FR" sz="2800" b="1" dirty="0">
              <a:latin typeface="Handwriting - Dakota"/>
              <a:cs typeface="Handwriting - Dakot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la séance et connecteurs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Quel est le plan de la séance ?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Quels sont les mots qui vous ont permis de répondre à cette question ?  </a:t>
            </a:r>
            <a:r>
              <a:rPr lang="fr-FR" dirty="0" err="1">
                <a:sym typeface="Wingdings"/>
              </a:rPr>
              <a:t></a:t>
            </a:r>
            <a:r>
              <a:rPr lang="fr-FR" dirty="0"/>
              <a:t> 1</a:t>
            </a:r>
            <a:r>
              <a:rPr lang="fr-FR" baseline="30000" dirty="0"/>
              <a:t>èrement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bon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au</a:t>
            </a:r>
            <a:r>
              <a:rPr lang="fr-FR" dirty="0"/>
              <a:t> fait  </a:t>
            </a:r>
            <a:r>
              <a:rPr lang="fr-FR" dirty="0">
                <a:sym typeface="Wingdings"/>
              </a:rPr>
              <a:t></a:t>
            </a:r>
            <a:r>
              <a:rPr lang="fr-FR" dirty="0"/>
              <a:t>2</a:t>
            </a:r>
            <a:r>
              <a:rPr lang="fr-FR" baseline="30000" dirty="0"/>
              <a:t>èmement </a:t>
            </a:r>
            <a:r>
              <a:rPr lang="fr-FR" dirty="0"/>
              <a:t>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ensuite</a:t>
            </a:r>
            <a:r>
              <a:rPr lang="fr-FR" dirty="0"/>
              <a:t>  </a:t>
            </a:r>
            <a:r>
              <a:rPr lang="fr-FR" dirty="0">
                <a:sym typeface="Wingdings"/>
              </a:rPr>
              <a:t></a:t>
            </a:r>
            <a:r>
              <a:rPr lang="fr-FR" dirty="0"/>
              <a:t>3</a:t>
            </a:r>
            <a:r>
              <a:rPr lang="fr-FR" baseline="30000" dirty="0"/>
              <a:t>èmement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après</a:t>
            </a:r>
            <a:r>
              <a:rPr lang="fr-FR" dirty="0"/>
              <a:t>  </a:t>
            </a:r>
            <a:r>
              <a:rPr lang="fr-FR" dirty="0">
                <a:sym typeface="Wingdings"/>
              </a:rPr>
              <a:t></a:t>
            </a:r>
            <a:r>
              <a:rPr lang="fr-FR" dirty="0"/>
              <a:t>4</a:t>
            </a:r>
            <a:r>
              <a:rPr lang="fr-FR" baseline="30000" dirty="0"/>
              <a:t>èmement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donc</a:t>
            </a:r>
            <a:r>
              <a:rPr lang="fr-FR" dirty="0"/>
              <a:t>.</a:t>
            </a:r>
          </a:p>
          <a:p>
            <a:r>
              <a:rPr lang="fr-FR" dirty="0"/>
              <a:t>Quels sont les mots importants selon vous dans cette introduction ?  </a:t>
            </a:r>
            <a:r>
              <a:rPr lang="fr-FR" dirty="0" err="1">
                <a:sym typeface="Wingdings"/>
              </a:rPr>
              <a:t></a:t>
            </a:r>
            <a:r>
              <a:rPr lang="fr-FR" dirty="0"/>
              <a:t> transfert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traduction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dilemme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la</a:t>
            </a:r>
            <a:r>
              <a:rPr lang="fr-FR" dirty="0"/>
              <a:t> cure</a:t>
            </a:r>
            <a:r>
              <a:rPr lang="fr-FR" baseline="30000" dirty="0"/>
              <a:t> </a:t>
            </a:r>
            <a:r>
              <a:rPr lang="fr-FR" dirty="0"/>
              <a:t>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écueil</a:t>
            </a:r>
            <a:r>
              <a:rPr lang="fr-FR" dirty="0"/>
              <a:t>  </a:t>
            </a:r>
            <a:r>
              <a:rPr lang="fr-FR" dirty="0" err="1">
                <a:sym typeface="Wingdings"/>
              </a:rPr>
              <a:t></a:t>
            </a:r>
            <a:r>
              <a:rPr lang="fr-FR" dirty="0" err="1"/>
              <a:t>triangulation</a:t>
            </a:r>
            <a:r>
              <a:rPr lang="fr-FR" dirty="0"/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62000" y="20574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arenR"/>
            </a:pPr>
            <a:r>
              <a:rPr lang="fr-FR" sz="2800" b="1" u="sng" dirty="0">
                <a:latin typeface="Handwriting - Dakota"/>
                <a:ea typeface="Zapf Dingbats"/>
                <a:cs typeface="Handwriting - Dakota"/>
              </a:rPr>
              <a:t>transfert +</a:t>
            </a:r>
            <a:r>
              <a:rPr lang="fr-FR" sz="2800" b="1" u="sng" baseline="30000" dirty="0">
                <a:latin typeface="Handwriting - Dakota"/>
                <a:ea typeface="Zapf Dingbats"/>
                <a:cs typeface="Handwriting - Dakota"/>
              </a:rPr>
              <a:t>if</a:t>
            </a:r>
            <a:r>
              <a:rPr lang="fr-FR" sz="2800" b="1" u="sng" dirty="0">
                <a:latin typeface="Handwriting - Dakota"/>
                <a:ea typeface="Zapf Dingbats"/>
                <a:cs typeface="Handwriting - Dakota"/>
              </a:rPr>
              <a:t> et alliance </a:t>
            </a:r>
            <a:r>
              <a:rPr lang="fr-FR" sz="2800" b="1" u="sng" dirty="0" err="1">
                <a:latin typeface="Handwriting - Dakota"/>
                <a:ea typeface="Zapf Dingbats"/>
                <a:cs typeface="Handwriting - Dakota"/>
              </a:rPr>
              <a:t>térapeutik</a:t>
            </a:r>
            <a:endParaRPr lang="fr-FR" sz="2800" b="1" u="sng" dirty="0">
              <a:latin typeface="Handwriting - Dakota"/>
              <a:ea typeface="Zapf Dingbats"/>
              <a:cs typeface="Handwriting - Dakota"/>
            </a:endParaRPr>
          </a:p>
          <a:p>
            <a:pPr marL="571500" indent="-571500">
              <a:buAutoNum type="romanUcParenR"/>
            </a:pPr>
            <a:r>
              <a:rPr lang="fr-FR" sz="2800" b="1" u="sng" dirty="0">
                <a:latin typeface="Handwriting - Dakota"/>
                <a:ea typeface="Zapf Dingbats"/>
                <a:cs typeface="Handwriting - Dakota"/>
              </a:rPr>
              <a:t> transfert </a:t>
            </a:r>
            <a:r>
              <a:rPr lang="fr-FR" sz="2800" b="1" u="sng" dirty="0" err="1">
                <a:latin typeface="Handwriting - Dakota"/>
                <a:ea typeface="Zapf Dingbats"/>
                <a:cs typeface="Handwriting - Dakota"/>
              </a:rPr>
              <a:t>-</a:t>
            </a:r>
            <a:r>
              <a:rPr lang="fr-FR" sz="2800" b="1" u="sng" baseline="30000" dirty="0" err="1">
                <a:latin typeface="Handwriting - Dakota"/>
                <a:ea typeface="Zapf Dingbats"/>
                <a:cs typeface="Handwriting - Dakota"/>
              </a:rPr>
              <a:t>if</a:t>
            </a:r>
            <a:r>
              <a:rPr lang="fr-FR" sz="2800" b="1" u="sng" dirty="0">
                <a:latin typeface="Handwriting - Dakota"/>
                <a:ea typeface="Zapf Dingbats"/>
                <a:cs typeface="Handwriting - Dakota"/>
              </a:rPr>
              <a:t> indispensable</a:t>
            </a:r>
          </a:p>
          <a:p>
            <a:pPr marL="571500" indent="-571500">
              <a:buAutoNum type="romanUcParenR"/>
            </a:pPr>
            <a:r>
              <a:rPr lang="fr-FR" sz="2800" b="1" u="sng" dirty="0">
                <a:latin typeface="Handwriting - Dakota"/>
                <a:ea typeface="Zapf Dingbats"/>
                <a:cs typeface="Handwriting - Dakota"/>
              </a:rPr>
              <a:t> </a:t>
            </a:r>
            <a:r>
              <a:rPr lang="fr-FR" sz="2800" b="1" u="sng" spc="-950" dirty="0" err="1">
                <a:latin typeface="Handwriting - Dakota"/>
                <a:cs typeface="Handwriting - Dakota"/>
              </a:rPr>
              <a:t>Δθ</a:t>
            </a:r>
            <a:r>
              <a:rPr lang="fr-FR" sz="2800" b="1" u="sng" dirty="0">
                <a:latin typeface="Handwriting - Dakota"/>
                <a:cs typeface="Handwriting - Dakota"/>
              </a:rPr>
              <a:t> dans la </a:t>
            </a:r>
            <a:r>
              <a:rPr lang="fr-FR" sz="2800" b="1" u="sng" dirty="0" err="1">
                <a:latin typeface="Handwriting - Dakota"/>
                <a:cs typeface="Handwriting - Dakota"/>
              </a:rPr>
              <a:t>ψ</a:t>
            </a:r>
            <a:r>
              <a:rPr lang="fr-FR" sz="2800" b="1" u="sng" dirty="0">
                <a:latin typeface="Handwriting - Dakota"/>
                <a:cs typeface="Handwriting - Dakota"/>
              </a:rPr>
              <a:t> R.E</a:t>
            </a:r>
          </a:p>
          <a:p>
            <a:pPr marL="571500" indent="-571500">
              <a:buAutoNum type="romanUcParenR"/>
            </a:pPr>
            <a:r>
              <a:rPr lang="fr-FR" sz="2800" b="1" dirty="0">
                <a:latin typeface="Handwriting - Dakota"/>
                <a:cs typeface="Handwriting - Dakota"/>
              </a:rPr>
              <a:t> </a:t>
            </a:r>
            <a:r>
              <a:rPr lang="fr-FR" sz="2800" b="1" u="sng" dirty="0" err="1">
                <a:latin typeface="Handwriting - Dakota"/>
                <a:cs typeface="Handwriting - Dakota"/>
              </a:rPr>
              <a:t>condi</a:t>
            </a:r>
            <a:r>
              <a:rPr lang="fr-FR" sz="2800" b="1" u="sng" spc="-950" dirty="0" err="1">
                <a:latin typeface="Handwriting - Dakota"/>
                <a:cs typeface="Handwriting - Dakota"/>
              </a:rPr>
              <a:t>θ</a:t>
            </a:r>
            <a:r>
              <a:rPr lang="fr-FR" sz="2800" b="1" u="sng" dirty="0" err="1">
                <a:latin typeface="Handwriting - Dakota"/>
                <a:cs typeface="Handwriting - Dakota"/>
              </a:rPr>
              <a:t>s</a:t>
            </a:r>
            <a:r>
              <a:rPr lang="fr-FR" sz="2800" b="1" u="sng" dirty="0">
                <a:latin typeface="Handwriting - Dakota"/>
                <a:cs typeface="Handwriting - Dakota"/>
              </a:rPr>
              <a:t> à la </a:t>
            </a:r>
            <a:r>
              <a:rPr lang="fr-FR" sz="2800" b="1" u="sng" spc="-950" dirty="0" err="1">
                <a:latin typeface="Handwriting - Dakota"/>
                <a:cs typeface="Handwriting - Dakota"/>
              </a:rPr>
              <a:t>Δθ</a:t>
            </a:r>
            <a:endParaRPr lang="fr-FR" sz="2800" b="1" u="sng" dirty="0">
              <a:latin typeface="Handwriting - Dakota"/>
              <a:cs typeface="Handwriting - Dakota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57800" y="4191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86000" y="4495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38800" y="4495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38200" y="4876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38400" y="4876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38600" y="57251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15000" y="61061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743200" y="6019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fr-FR" sz="28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36E2A78-BC7E-3F40-AC96-9146EA96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notes</a:t>
            </a:r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F9EFB77-599C-084B-999C-EC7CC5356D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8050" y="1958181"/>
            <a:ext cx="7327900" cy="3810000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54377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176</Words>
  <Application>Microsoft Macintosh PowerPoint</Application>
  <PresentationFormat>Présentation à l'écran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lancement et problématique</vt:lpstr>
      <vt:lpstr>plan de la séance et connecteurs</vt:lpstr>
      <vt:lpstr>les notes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introductions filmées</dc:title>
  <dc:creator>Bruno LE MIERE</dc:creator>
  <cp:lastModifiedBy>Bruno le Mière</cp:lastModifiedBy>
  <cp:revision>13</cp:revision>
  <dcterms:created xsi:type="dcterms:W3CDTF">2021-09-06T15:40:01Z</dcterms:created>
  <dcterms:modified xsi:type="dcterms:W3CDTF">2021-09-06T15:44:05Z</dcterms:modified>
</cp:coreProperties>
</file>